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5" r:id="rId3"/>
    <p:sldId id="256" r:id="rId4"/>
    <p:sldId id="259" r:id="rId5"/>
    <p:sldId id="257" r:id="rId6"/>
    <p:sldId id="258"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0" d="100"/>
          <a:sy n="70" d="100"/>
        </p:scale>
        <p:origin x="-744" y="-90"/>
      </p:cViewPr>
      <p:guideLst>
        <p:guide orient="horz" pos="2147"/>
        <p:guide pos="38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F7AC5AB-FCBC-43D5-B6CD-60032A7602F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423E178-7000-4FB0-986C-DD30E98C9581}">
      <dgm:prSet/>
      <dgm:spPr/>
      <dgm:t>
        <a:bodyPr/>
        <a:lstStyle/>
        <a:p>
          <a:r>
            <a:rPr lang="en-US" b="1" dirty="0" smtClean="0"/>
            <a:t>By:</a:t>
          </a:r>
          <a:endParaRPr lang="en-US" dirty="0"/>
        </a:p>
      </dgm:t>
    </dgm:pt>
    <dgm:pt modelId="{847A099C-745B-42FA-A13D-4ABD5E6536EB}" cxnId="{C35BE8EB-55ED-4063-853B-D3787C37940C}" type="parTrans">
      <dgm:prSet/>
      <dgm:spPr/>
      <dgm:t>
        <a:bodyPr/>
        <a:lstStyle/>
        <a:p>
          <a:endParaRPr lang="en-US"/>
        </a:p>
      </dgm:t>
    </dgm:pt>
    <dgm:pt modelId="{62EDC601-3915-4D41-99B4-CFD1636BECCB}" cxnId="{C35BE8EB-55ED-4063-853B-D3787C37940C}" type="sibTrans">
      <dgm:prSet/>
      <dgm:spPr/>
      <dgm:t>
        <a:bodyPr/>
        <a:lstStyle/>
        <a:p>
          <a:endParaRPr lang="en-US"/>
        </a:p>
      </dgm:t>
    </dgm:pt>
    <dgm:pt modelId="{51BAE8A3-35E5-4577-870C-03FB0188DCF5}">
      <dgm:prSet phldr="0" custT="0"/>
      <dgm:spPr/>
      <dgm:t>
        <a:bodyPr vert="horz" wrap="square"/>
        <a:p>
          <a:pPr>
            <a:lnSpc>
              <a:spcPct val="100000"/>
            </a:lnSpc>
            <a:spcBef>
              <a:spcPct val="0"/>
            </a:spcBef>
            <a:spcAft>
              <a:spcPct val="35000"/>
            </a:spcAft>
          </a:pPr>
          <a:r>
            <a:rPr lang="en-US" dirty="0"/>
            <a:t>Veerendra Pai </a:t>
          </a:r>
          <a:r>
            <a:rPr lang="en-US" dirty="0"/>
            <a:t/>
          </a:r>
          <a:endParaRPr lang="en-US" dirty="0"/>
        </a:p>
      </dgm:t>
    </dgm:pt>
    <dgm:pt modelId="{0D5F4866-8130-41AA-AABD-434802D05C88}" cxnId="{0FA752A2-E893-419C-B0D8-1B20D9F3AA6B}" type="parTrans">
      <dgm:prSet/>
      <dgm:spPr/>
      <dgm:t>
        <a:bodyPr/>
        <a:lstStyle/>
        <a:p>
          <a:endParaRPr lang="en-US"/>
        </a:p>
      </dgm:t>
    </dgm:pt>
    <dgm:pt modelId="{329EF480-84A7-4A45-AB72-1D3CA1340320}" cxnId="{0FA752A2-E893-419C-B0D8-1B20D9F3AA6B}" type="sibTrans">
      <dgm:prSet/>
      <dgm:spPr/>
      <dgm:t>
        <a:bodyPr/>
        <a:lstStyle/>
        <a:p>
          <a:endParaRPr lang="en-US"/>
        </a:p>
      </dgm:t>
    </dgm:pt>
    <dgm:pt modelId="{12745AD8-9A9C-4C2E-8439-F72597DEFFCE}" type="pres">
      <dgm:prSet presAssocID="{4F7AC5AB-FCBC-43D5-B6CD-60032A7602F4}" presName="vert0" presStyleCnt="0">
        <dgm:presLayoutVars>
          <dgm:dir/>
          <dgm:animOne val="branch"/>
          <dgm:animLvl val="lvl"/>
        </dgm:presLayoutVars>
      </dgm:prSet>
      <dgm:spPr/>
      <dgm:t>
        <a:bodyPr/>
        <a:lstStyle/>
        <a:p>
          <a:endParaRPr lang="en-US"/>
        </a:p>
      </dgm:t>
    </dgm:pt>
    <dgm:pt modelId="{67463B7A-DAC8-4F9C-A77F-C75164462717}" type="pres">
      <dgm:prSet presAssocID="{F423E178-7000-4FB0-986C-DD30E98C9581}" presName="thickLine" presStyleLbl="alignNode1" presStyleIdx="0" presStyleCnt="2"/>
      <dgm:spPr/>
    </dgm:pt>
    <dgm:pt modelId="{765A33DC-1221-469F-9C72-BFCB70816736}" type="pres">
      <dgm:prSet presAssocID="{F423E178-7000-4FB0-986C-DD30E98C9581}" presName="horz1" presStyleCnt="0"/>
      <dgm:spPr/>
    </dgm:pt>
    <dgm:pt modelId="{E2D96986-8269-4916-B6E8-66ABDC7E4C2F}" type="pres">
      <dgm:prSet presAssocID="{F423E178-7000-4FB0-986C-DD30E98C9581}" presName="tx1" presStyleLbl="revTx" presStyleIdx="0" presStyleCnt="2"/>
      <dgm:spPr/>
      <dgm:t>
        <a:bodyPr/>
        <a:lstStyle/>
        <a:p>
          <a:endParaRPr lang="en-US"/>
        </a:p>
      </dgm:t>
    </dgm:pt>
    <dgm:pt modelId="{7A7BBC23-628D-42C4-8815-8CE27E73A56E}" type="pres">
      <dgm:prSet presAssocID="{F423E178-7000-4FB0-986C-DD30E98C9581}" presName="vert1" presStyleCnt="0"/>
      <dgm:spPr/>
    </dgm:pt>
    <dgm:pt modelId="{4D133A35-1B56-4295-B1D2-9F7028C224D3}" type="pres">
      <dgm:prSet presAssocID="{51BAE8A3-35E5-4577-870C-03FB0188DCF5}" presName="thickLine" presStyleLbl="alignNode1" presStyleIdx="1" presStyleCnt="2"/>
      <dgm:spPr/>
    </dgm:pt>
    <dgm:pt modelId="{56D15577-9928-4754-A9E4-D696B5ADD503}" type="pres">
      <dgm:prSet presAssocID="{51BAE8A3-35E5-4577-870C-03FB0188DCF5}" presName="horz1" presStyleCnt="0"/>
      <dgm:spPr/>
    </dgm:pt>
    <dgm:pt modelId="{AFC16ECD-7213-44F8-978E-031E440C9D20}" type="pres">
      <dgm:prSet presAssocID="{51BAE8A3-35E5-4577-870C-03FB0188DCF5}" presName="tx1" presStyleLbl="revTx" presStyleIdx="1" presStyleCnt="2"/>
      <dgm:spPr/>
      <dgm:t>
        <a:bodyPr/>
        <a:lstStyle/>
        <a:p>
          <a:endParaRPr lang="en-US"/>
        </a:p>
      </dgm:t>
    </dgm:pt>
    <dgm:pt modelId="{C319B701-E17C-4AFD-BB2F-88F7C45FC8CE}" type="pres">
      <dgm:prSet presAssocID="{51BAE8A3-35E5-4577-870C-03FB0188DCF5}" presName="vert1" presStyleCnt="0"/>
      <dgm:spPr/>
    </dgm:pt>
  </dgm:ptLst>
  <dgm:cxnLst>
    <dgm:cxn modelId="{C35BE8EB-55ED-4063-853B-D3787C37940C}" srcId="{4F7AC5AB-FCBC-43D5-B6CD-60032A7602F4}" destId="{F423E178-7000-4FB0-986C-DD30E98C9581}" srcOrd="0" destOrd="0" parTransId="{847A099C-745B-42FA-A13D-4ABD5E6536EB}" sibTransId="{62EDC601-3915-4D41-99B4-CFD1636BECCB}"/>
    <dgm:cxn modelId="{0FA752A2-E893-419C-B0D8-1B20D9F3AA6B}" srcId="{4F7AC5AB-FCBC-43D5-B6CD-60032A7602F4}" destId="{51BAE8A3-35E5-4577-870C-03FB0188DCF5}" srcOrd="1" destOrd="0" parTransId="{0D5F4866-8130-41AA-AABD-434802D05C88}" sibTransId="{329EF480-84A7-4A45-AB72-1D3CA1340320}"/>
    <dgm:cxn modelId="{EE5A9F82-7D84-4465-BAD8-12A25808D06A}" type="presOf" srcId="{4F7AC5AB-FCBC-43D5-B6CD-60032A7602F4}" destId="{12745AD8-9A9C-4C2E-8439-F72597DEFFCE}" srcOrd="0" destOrd="0" presId="urn:microsoft.com/office/officeart/2008/layout/LinedList"/>
    <dgm:cxn modelId="{D01BE3CD-A14E-4028-8162-93BD8056BEA0}" type="presParOf" srcId="{12745AD8-9A9C-4C2E-8439-F72597DEFFCE}" destId="{67463B7A-DAC8-4F9C-A77F-C75164462717}" srcOrd="0" destOrd="0" presId="urn:microsoft.com/office/officeart/2008/layout/LinedList"/>
    <dgm:cxn modelId="{007BC6AA-FC24-4A02-AA35-D68CA40C21F1}" type="presParOf" srcId="{12745AD8-9A9C-4C2E-8439-F72597DEFFCE}" destId="{765A33DC-1221-469F-9C72-BFCB70816736}" srcOrd="1" destOrd="0" presId="urn:microsoft.com/office/officeart/2008/layout/LinedList"/>
    <dgm:cxn modelId="{C743E636-D842-4734-B6CB-D487BBAE2518}" type="presParOf" srcId="{765A33DC-1221-469F-9C72-BFCB70816736}" destId="{E2D96986-8269-4916-B6E8-66ABDC7E4C2F}" srcOrd="0" destOrd="1" presId="urn:microsoft.com/office/officeart/2008/layout/LinedList"/>
    <dgm:cxn modelId="{AFC1A37F-7938-48B0-A8DD-812D680DA2C8}" type="presOf" srcId="{F423E178-7000-4FB0-986C-DD30E98C9581}" destId="{E2D96986-8269-4916-B6E8-66ABDC7E4C2F}" srcOrd="0" destOrd="0" presId="urn:microsoft.com/office/officeart/2008/layout/LinedList"/>
    <dgm:cxn modelId="{6E1D0339-5CC0-43C8-9E96-F7BAB022C2AB}" type="presParOf" srcId="{765A33DC-1221-469F-9C72-BFCB70816736}" destId="{7A7BBC23-628D-42C4-8815-8CE27E73A56E}" srcOrd="1" destOrd="1" presId="urn:microsoft.com/office/officeart/2008/layout/LinedList"/>
    <dgm:cxn modelId="{6989439D-7D73-4C2A-9BE9-D1EFB03E338A}" type="presParOf" srcId="{12745AD8-9A9C-4C2E-8439-F72597DEFFCE}" destId="{4D133A35-1B56-4295-B1D2-9F7028C224D3}" srcOrd="2" destOrd="0" presId="urn:microsoft.com/office/officeart/2008/layout/LinedList"/>
    <dgm:cxn modelId="{25FF8FEB-70C9-4FA5-B9A6-BBB618D0C419}" type="presParOf" srcId="{12745AD8-9A9C-4C2E-8439-F72597DEFFCE}" destId="{56D15577-9928-4754-A9E4-D696B5ADD503}" srcOrd="3" destOrd="0" presId="urn:microsoft.com/office/officeart/2008/layout/LinedList"/>
    <dgm:cxn modelId="{DFD05C13-E470-4F4C-AAFD-D7E67004EBA6}" type="presParOf" srcId="{56D15577-9928-4754-A9E4-D696B5ADD503}" destId="{AFC16ECD-7213-44F8-978E-031E440C9D20}" srcOrd="0" destOrd="3" presId="urn:microsoft.com/office/officeart/2008/layout/LinedList"/>
    <dgm:cxn modelId="{9A0996B5-7D1D-4D2A-A58C-8427CE9E3F77}" type="presOf" srcId="{51BAE8A3-35E5-4577-870C-03FB0188DCF5}" destId="{AFC16ECD-7213-44F8-978E-031E440C9D20}" srcOrd="0" destOrd="0" presId="urn:microsoft.com/office/officeart/2008/layout/LinedList"/>
    <dgm:cxn modelId="{BE2B6D82-AB0F-46F4-A4DD-A90D0158F73C}" type="presParOf" srcId="{56D15577-9928-4754-A9E4-D696B5ADD503}" destId="{C319B701-E17C-4AFD-BB2F-88F7C45FC8CE}" srcOrd="1" destOrd="3"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28DA26-2D43-4893-B958-B3189115DB65}" type="doc">
      <dgm:prSet loTypeId="list" loCatId="list" qsTypeId="urn:microsoft.com/office/officeart/2005/8/quickstyle/simple3" qsCatId="simple" csTypeId="urn:microsoft.com/office/officeart/2005/8/colors/colorful1#1" csCatId="colorful"/>
      <dgm:spPr/>
      <dgm:t>
        <a:bodyPr/>
        <a:lstStyle/>
        <a:p>
          <a:endParaRPr lang="en-US"/>
        </a:p>
      </dgm:t>
    </dgm:pt>
    <dgm:pt modelId="{2921BDB6-26DE-46C1-81C5-CD26CC3A276A}">
      <dgm:prSet phldr="0" custT="1"/>
      <dgm:spPr/>
      <dgm:t>
        <a:bodyPr vert="horz" wrap="square"/>
        <a:p>
          <a:pPr>
            <a:lnSpc>
              <a:spcPct val="100000"/>
            </a:lnSpc>
            <a:spcBef>
              <a:spcPct val="0"/>
            </a:spcBef>
            <a:spcAft>
              <a:spcPct val="35000"/>
            </a:spcAft>
          </a:pPr>
          <a:r>
            <a:rPr lang="en-IN" sz="1800" b="0" i="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r>
            <a:rPr lang="en-US" sz="1800"/>
            <a:t/>
          </a:r>
          <a:endParaRPr lang="en-US" sz="1800"/>
        </a:p>
      </dgm:t>
    </dgm:pt>
    <dgm:pt modelId="{C14BC364-BBD5-4D44-8759-4357F53B2078}" cxnId="{343523B5-610D-447B-97BD-29779F441914}" type="parTrans">
      <dgm:prSet/>
      <dgm:spPr/>
      <dgm:t>
        <a:bodyPr/>
        <a:lstStyle/>
        <a:p>
          <a:endParaRPr lang="en-US"/>
        </a:p>
      </dgm:t>
    </dgm:pt>
    <dgm:pt modelId="{9EA032CA-CADD-4FA2-B615-C8914B05C5E0}" cxnId="{343523B5-610D-447B-97BD-29779F441914}" type="sibTrans">
      <dgm:prSet/>
      <dgm:spPr/>
      <dgm:t>
        <a:bodyPr/>
        <a:lstStyle/>
        <a:p>
          <a:endParaRPr lang="en-US"/>
        </a:p>
      </dgm:t>
    </dgm:pt>
    <dgm:pt modelId="{AB8B5C61-1586-410E-AB75-41387B8171FA}">
      <dgm:prSet phldr="0" custT="1"/>
      <dgm:spPr/>
      <dgm:t>
        <a:bodyPr vert="horz" wrap="square"/>
        <a:p>
          <a:pPr>
            <a:lnSpc>
              <a:spcPct val="100000"/>
            </a:lnSpc>
            <a:spcBef>
              <a:spcPct val="0"/>
            </a:spcBef>
            <a:spcAft>
              <a:spcPct val="35000"/>
            </a:spcAft>
          </a:pPr>
          <a:r>
            <a:rPr lang="en-IN" sz="1800" b="0" i="0"/>
            <a:t>The random forest algorithm is used in a lot of different fields, like banking, the stock market, medicine and e-commerce.</a:t>
          </a:r>
          <a:r>
            <a:rPr lang="en-US" sz="1800"/>
            <a:t/>
          </a:r>
          <a:endParaRPr lang="en-US" sz="1800"/>
        </a:p>
      </dgm:t>
    </dgm:pt>
    <dgm:pt modelId="{A2F15F59-C4DC-454B-9432-DDC8903F2DC6}" cxnId="{10BB3F29-2226-4F01-84D1-7C182F8DBBD9}" type="parTrans">
      <dgm:prSet/>
      <dgm:spPr/>
      <dgm:t>
        <a:bodyPr/>
        <a:lstStyle/>
        <a:p>
          <a:endParaRPr lang="en-US"/>
        </a:p>
      </dgm:t>
    </dgm:pt>
    <dgm:pt modelId="{A1E5C5E0-5218-4EB8-A24A-A1BE628F4232}" cxnId="{10BB3F29-2226-4F01-84D1-7C182F8DBBD9}" type="sibTrans">
      <dgm:prSet/>
      <dgm:spPr/>
      <dgm:t>
        <a:bodyPr/>
        <a:lstStyle/>
        <a:p>
          <a:endParaRPr lang="en-US"/>
        </a:p>
      </dgm:t>
    </dgm:pt>
    <dgm:pt modelId="{5F74E26A-7ACB-48B9-9880-4D55F729C778}" type="pres">
      <dgm:prSet presAssocID="{A528DA26-2D43-4893-B958-B3189115DB65}" presName="vert0" presStyleCnt="0">
        <dgm:presLayoutVars>
          <dgm:dir/>
          <dgm:animOne val="branch"/>
          <dgm:animLvl val="lvl"/>
        </dgm:presLayoutVars>
      </dgm:prSet>
      <dgm:spPr/>
      <dgm:t>
        <a:bodyPr/>
        <a:lstStyle/>
        <a:p>
          <a:endParaRPr lang="en-US"/>
        </a:p>
      </dgm:t>
    </dgm:pt>
    <dgm:pt modelId="{B32A10AA-7029-4820-BDFF-170C8FE14762}" type="pres">
      <dgm:prSet presAssocID="{2921BDB6-26DE-46C1-81C5-CD26CC3A276A}" presName="thickLine" presStyleLbl="alignNode1" presStyleIdx="0" presStyleCnt="2"/>
      <dgm:spPr/>
    </dgm:pt>
    <dgm:pt modelId="{2061801A-C6F2-49BC-B0DD-0C08A6D58F9D}" type="pres">
      <dgm:prSet presAssocID="{2921BDB6-26DE-46C1-81C5-CD26CC3A276A}" presName="horz1" presStyleCnt="0"/>
      <dgm:spPr/>
    </dgm:pt>
    <dgm:pt modelId="{01ED00AC-7303-43B8-91E3-320EBD40BDE6}" type="pres">
      <dgm:prSet presAssocID="{2921BDB6-26DE-46C1-81C5-CD26CC3A276A}" presName="tx1" presStyleLbl="revTx" presStyleIdx="0" presStyleCnt="2"/>
      <dgm:spPr/>
      <dgm:t>
        <a:bodyPr/>
        <a:lstStyle/>
        <a:p>
          <a:endParaRPr lang="en-US"/>
        </a:p>
      </dgm:t>
    </dgm:pt>
    <dgm:pt modelId="{423C2885-DCF6-4817-AC9D-BA1A42C6BB32}" type="pres">
      <dgm:prSet presAssocID="{2921BDB6-26DE-46C1-81C5-CD26CC3A276A}" presName="vert1" presStyleCnt="0"/>
      <dgm:spPr/>
    </dgm:pt>
    <dgm:pt modelId="{424151CE-6F2F-449A-B5D4-80224A9530FA}" type="pres">
      <dgm:prSet presAssocID="{AB8B5C61-1586-410E-AB75-41387B8171FA}" presName="thickLine" presStyleLbl="alignNode1" presStyleIdx="1" presStyleCnt="2"/>
      <dgm:spPr/>
    </dgm:pt>
    <dgm:pt modelId="{995AE7E5-A95C-46F9-9AE7-E9A9627E77F0}" type="pres">
      <dgm:prSet presAssocID="{AB8B5C61-1586-410E-AB75-41387B8171FA}" presName="horz1" presStyleCnt="0"/>
      <dgm:spPr/>
    </dgm:pt>
    <dgm:pt modelId="{A3F3196D-5423-4846-BFCA-27A8DDC745AF}" type="pres">
      <dgm:prSet presAssocID="{AB8B5C61-1586-410E-AB75-41387B8171FA}" presName="tx1" presStyleLbl="revTx" presStyleIdx="1" presStyleCnt="2"/>
      <dgm:spPr/>
      <dgm:t>
        <a:bodyPr/>
        <a:lstStyle/>
        <a:p>
          <a:endParaRPr lang="en-US"/>
        </a:p>
      </dgm:t>
    </dgm:pt>
    <dgm:pt modelId="{2CCD6D9A-8DF0-4353-B898-3B8F4E38EDFA}" type="pres">
      <dgm:prSet presAssocID="{AB8B5C61-1586-410E-AB75-41387B8171FA}" presName="vert1" presStyleCnt="0"/>
      <dgm:spPr/>
    </dgm:pt>
  </dgm:ptLst>
  <dgm:cxnLst>
    <dgm:cxn modelId="{343523B5-610D-447B-97BD-29779F441914}" srcId="{A528DA26-2D43-4893-B958-B3189115DB65}" destId="{2921BDB6-26DE-46C1-81C5-CD26CC3A276A}" srcOrd="0" destOrd="0" parTransId="{C14BC364-BBD5-4D44-8759-4357F53B2078}" sibTransId="{9EA032CA-CADD-4FA2-B615-C8914B05C5E0}"/>
    <dgm:cxn modelId="{10BB3F29-2226-4F01-84D1-7C182F8DBBD9}" srcId="{A528DA26-2D43-4893-B958-B3189115DB65}" destId="{AB8B5C61-1586-410E-AB75-41387B8171FA}" srcOrd="1" destOrd="0" parTransId="{A2F15F59-C4DC-454B-9432-DDC8903F2DC6}" sibTransId="{A1E5C5E0-5218-4EB8-A24A-A1BE628F4232}"/>
    <dgm:cxn modelId="{E203B578-666D-4300-905C-C0A93ABC1002}" type="presOf" srcId="{A528DA26-2D43-4893-B958-B3189115DB65}" destId="{5F74E26A-7ACB-48B9-9880-4D55F729C778}" srcOrd="0" destOrd="0" presId="urn:microsoft.com/office/officeart/2008/layout/LinedList"/>
    <dgm:cxn modelId="{EA0E5314-CCE7-41FC-A059-ADB62790B4CA}" type="presParOf" srcId="{5F74E26A-7ACB-48B9-9880-4D55F729C778}" destId="{B32A10AA-7029-4820-BDFF-170C8FE14762}" srcOrd="0" destOrd="0" presId="urn:microsoft.com/office/officeart/2008/layout/LinedList"/>
    <dgm:cxn modelId="{487DE3DF-4202-49CB-83C4-1727862AED79}" type="presParOf" srcId="{5F74E26A-7ACB-48B9-9880-4D55F729C778}" destId="{2061801A-C6F2-49BC-B0DD-0C08A6D58F9D}" srcOrd="1" destOrd="0" presId="urn:microsoft.com/office/officeart/2008/layout/LinedList"/>
    <dgm:cxn modelId="{04D6F020-F9DD-4D4A-A623-D166D70F572A}" type="presParOf" srcId="{2061801A-C6F2-49BC-B0DD-0C08A6D58F9D}" destId="{01ED00AC-7303-43B8-91E3-320EBD40BDE6}" srcOrd="0" destOrd="1" presId="urn:microsoft.com/office/officeart/2008/layout/LinedList"/>
    <dgm:cxn modelId="{7FAFAFB9-FAAD-4948-BB93-D02629EB7948}" type="presOf" srcId="{2921BDB6-26DE-46C1-81C5-CD26CC3A276A}" destId="{01ED00AC-7303-43B8-91E3-320EBD40BDE6}" srcOrd="0" destOrd="0" presId="urn:microsoft.com/office/officeart/2008/layout/LinedList"/>
    <dgm:cxn modelId="{D2023C92-648C-4950-8DA7-216CD15E6A11}" type="presParOf" srcId="{2061801A-C6F2-49BC-B0DD-0C08A6D58F9D}" destId="{423C2885-DCF6-4817-AC9D-BA1A42C6BB32}" srcOrd="1" destOrd="1" presId="urn:microsoft.com/office/officeart/2008/layout/LinedList"/>
    <dgm:cxn modelId="{DE27C093-74E9-43EF-88D5-9B0FCD860C56}" type="presParOf" srcId="{5F74E26A-7ACB-48B9-9880-4D55F729C778}" destId="{424151CE-6F2F-449A-B5D4-80224A9530FA}" srcOrd="2" destOrd="0" presId="urn:microsoft.com/office/officeart/2008/layout/LinedList"/>
    <dgm:cxn modelId="{8724C9AF-639E-4173-84A8-64A0845E6910}" type="presParOf" srcId="{5F74E26A-7ACB-48B9-9880-4D55F729C778}" destId="{995AE7E5-A95C-46F9-9AE7-E9A9627E77F0}" srcOrd="3" destOrd="0" presId="urn:microsoft.com/office/officeart/2008/layout/LinedList"/>
    <dgm:cxn modelId="{3B0B5099-C864-49B3-B4E2-963E4BC174FA}" type="presParOf" srcId="{995AE7E5-A95C-46F9-9AE7-E9A9627E77F0}" destId="{A3F3196D-5423-4846-BFCA-27A8DDC745AF}" srcOrd="0" destOrd="3" presId="urn:microsoft.com/office/officeart/2008/layout/LinedList"/>
    <dgm:cxn modelId="{CA488B54-1C46-4E59-BC0F-0C37E05F54AD}" type="presOf" srcId="{AB8B5C61-1586-410E-AB75-41387B8171FA}" destId="{A3F3196D-5423-4846-BFCA-27A8DDC745AF}" srcOrd="0" destOrd="0" presId="urn:microsoft.com/office/officeart/2008/layout/LinedList"/>
    <dgm:cxn modelId="{4201DA59-9432-403C-8E0B-F7A1CE49FBE4}" type="presParOf" srcId="{995AE7E5-A95C-46F9-9AE7-E9A9627E77F0}" destId="{2CCD6D9A-8DF0-4353-B898-3B8F4E38EDFA}" srcOrd="1" destOrd="3"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D8CFB3-B232-478E-9101-9134BD69F97D}"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4B904F8D-D32F-41CC-826F-56832CCD5CD3}">
      <dgm:prSet/>
      <dgm:spPr/>
      <dgm:t>
        <a:bodyPr/>
        <a:lstStyle/>
        <a:p>
          <a:r>
            <a:rPr lang="en-IN" b="0" i="0" dirty="0"/>
            <a:t>There is the </a:t>
          </a:r>
          <a:r>
            <a:rPr lang="en-IN" b="1" i="0" dirty="0" err="1"/>
            <a:t>n_estimators</a:t>
          </a:r>
          <a:r>
            <a:rPr lang="en-IN" b="1" i="0" dirty="0"/>
            <a:t> </a:t>
          </a:r>
          <a:r>
            <a:rPr lang="en-IN" b="0" i="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dirty="0"/>
        </a:p>
      </dgm:t>
    </dgm:pt>
    <dgm:pt modelId="{630F7D1B-F2F6-40B4-A2E7-6731F07C398C}" cxnId="{E9073DD3-5C01-4DAF-BFF2-25D176A0C3F5}" type="parTrans">
      <dgm:prSet/>
      <dgm:spPr/>
      <dgm:t>
        <a:bodyPr/>
        <a:lstStyle/>
        <a:p>
          <a:endParaRPr lang="en-US"/>
        </a:p>
      </dgm:t>
    </dgm:pt>
    <dgm:pt modelId="{D43593AD-49FF-40E7-A9AD-4D037031DFDD}" cxnId="{E9073DD3-5C01-4DAF-BFF2-25D176A0C3F5}" type="sibTrans">
      <dgm:prSet/>
      <dgm:spPr/>
      <dgm:t>
        <a:bodyPr/>
        <a:lstStyle/>
        <a:p>
          <a:endParaRPr lang="en-US"/>
        </a:p>
      </dgm:t>
    </dgm:pt>
    <dgm:pt modelId="{C10C90D4-77D0-418D-AD3C-701ED4779A01}">
      <dgm:prSet/>
      <dgm:spPr/>
      <dgm:t>
        <a:bodyPr/>
        <a:lstStyle/>
        <a:p>
          <a:r>
            <a:rPr lang="en-IN" b="1" i="0"/>
            <a:t>max_features,</a:t>
          </a:r>
          <a:r>
            <a:rPr lang="en-IN" b="0" i="0"/>
            <a:t> which is the maximum number of features random forest considers to split a node. Sklearn provides several options, all described in the documentation.</a:t>
          </a:r>
          <a:endParaRPr lang="en-US"/>
        </a:p>
      </dgm:t>
    </dgm:pt>
    <dgm:pt modelId="{DD99BC0F-EC9D-4A99-B5E0-D0029B706AA6}" cxnId="{F5413DCA-F829-4281-9FF5-D2C40C5BB15A}" type="parTrans">
      <dgm:prSet/>
      <dgm:spPr/>
      <dgm:t>
        <a:bodyPr/>
        <a:lstStyle/>
        <a:p>
          <a:endParaRPr lang="en-US"/>
        </a:p>
      </dgm:t>
    </dgm:pt>
    <dgm:pt modelId="{5A67E0B0-B796-46E9-B35A-4C75529DED48}" cxnId="{F5413DCA-F829-4281-9FF5-D2C40C5BB15A}" type="sibTrans">
      <dgm:prSet/>
      <dgm:spPr/>
      <dgm:t>
        <a:bodyPr/>
        <a:lstStyle/>
        <a:p>
          <a:endParaRPr lang="en-US"/>
        </a:p>
      </dgm:t>
    </dgm:pt>
    <dgm:pt modelId="{8036CE78-8288-49C2-B2DD-4AD0598B9B43}">
      <dgm:prSet/>
      <dgm:spPr/>
      <dgm:t>
        <a:bodyPr/>
        <a:lstStyle/>
        <a:p>
          <a:r>
            <a:rPr lang="en-IN" b="0" i="0"/>
            <a:t>The last important hyperparameter is </a:t>
          </a:r>
          <a:r>
            <a:rPr lang="en-IN" b="1" i="0"/>
            <a:t>min_sample_leaf. </a:t>
          </a:r>
          <a:r>
            <a:rPr lang="en-IN" b="0" i="0"/>
            <a:t>This determines the minimum number of leafs required to split an internal node</a:t>
          </a:r>
          <a:endParaRPr lang="en-US"/>
        </a:p>
      </dgm:t>
    </dgm:pt>
    <dgm:pt modelId="{DB3DF5F7-1BBA-41BA-9E22-D8E9C90622CF}" cxnId="{4EE49640-53CD-43EF-ACBB-E22ED559B677}" type="parTrans">
      <dgm:prSet/>
      <dgm:spPr/>
      <dgm:t>
        <a:bodyPr/>
        <a:lstStyle/>
        <a:p>
          <a:endParaRPr lang="en-US"/>
        </a:p>
      </dgm:t>
    </dgm:pt>
    <dgm:pt modelId="{8E4F5641-40C9-4AB0-B683-02F78E540CD5}" cxnId="{4EE49640-53CD-43EF-ACBB-E22ED559B677}" type="sibTrans">
      <dgm:prSet/>
      <dgm:spPr/>
      <dgm:t>
        <a:bodyPr/>
        <a:lstStyle/>
        <a:p>
          <a:endParaRPr lang="en-US"/>
        </a:p>
      </dgm:t>
    </dgm:pt>
    <dgm:pt modelId="{6F2BAA9C-39FB-4C4D-8474-F02A931B4154}" type="pres">
      <dgm:prSet presAssocID="{69D8CFB3-B232-478E-9101-9134BD69F97D}" presName="vert0" presStyleCnt="0">
        <dgm:presLayoutVars>
          <dgm:dir/>
          <dgm:animOne val="branch"/>
          <dgm:animLvl val="lvl"/>
        </dgm:presLayoutVars>
      </dgm:prSet>
      <dgm:spPr/>
      <dgm:t>
        <a:bodyPr/>
        <a:lstStyle/>
        <a:p>
          <a:endParaRPr lang="en-US"/>
        </a:p>
      </dgm:t>
    </dgm:pt>
    <dgm:pt modelId="{41221390-E3F4-4F00-9B66-1923F2C3A23C}" type="pres">
      <dgm:prSet presAssocID="{4B904F8D-D32F-41CC-826F-56832CCD5CD3}" presName="thickLine" presStyleLbl="alignNode1" presStyleIdx="0" presStyleCnt="3"/>
      <dgm:spPr/>
    </dgm:pt>
    <dgm:pt modelId="{B306253F-0A71-4B03-8B96-90A93C665039}" type="pres">
      <dgm:prSet presAssocID="{4B904F8D-D32F-41CC-826F-56832CCD5CD3}" presName="horz1" presStyleCnt="0"/>
      <dgm:spPr/>
    </dgm:pt>
    <dgm:pt modelId="{14892C3F-8F2F-4FD8-BF1A-D35B566111F3}" type="pres">
      <dgm:prSet presAssocID="{4B904F8D-D32F-41CC-826F-56832CCD5CD3}" presName="tx1" presStyleLbl="revTx" presStyleIdx="0" presStyleCnt="3"/>
      <dgm:spPr/>
      <dgm:t>
        <a:bodyPr/>
        <a:lstStyle/>
        <a:p>
          <a:endParaRPr lang="en-US"/>
        </a:p>
      </dgm:t>
    </dgm:pt>
    <dgm:pt modelId="{52EE7883-0E48-403D-AE9A-9202778BF967}" type="pres">
      <dgm:prSet presAssocID="{4B904F8D-D32F-41CC-826F-56832CCD5CD3}" presName="vert1" presStyleCnt="0"/>
      <dgm:spPr/>
    </dgm:pt>
    <dgm:pt modelId="{446D05D4-CFCD-447E-B0A6-AE8D8587191B}" type="pres">
      <dgm:prSet presAssocID="{C10C90D4-77D0-418D-AD3C-701ED4779A01}" presName="thickLine" presStyleLbl="alignNode1" presStyleIdx="1" presStyleCnt="3"/>
      <dgm:spPr/>
    </dgm:pt>
    <dgm:pt modelId="{E8D3D42C-51A1-4C80-B985-363C99A93096}" type="pres">
      <dgm:prSet presAssocID="{C10C90D4-77D0-418D-AD3C-701ED4779A01}" presName="horz1" presStyleCnt="0"/>
      <dgm:spPr/>
    </dgm:pt>
    <dgm:pt modelId="{23DECE35-9FE4-41FF-905E-6A3AB9CAAFB9}" type="pres">
      <dgm:prSet presAssocID="{C10C90D4-77D0-418D-AD3C-701ED4779A01}" presName="tx1" presStyleLbl="revTx" presStyleIdx="1" presStyleCnt="3"/>
      <dgm:spPr/>
      <dgm:t>
        <a:bodyPr/>
        <a:lstStyle/>
        <a:p>
          <a:endParaRPr lang="en-US"/>
        </a:p>
      </dgm:t>
    </dgm:pt>
    <dgm:pt modelId="{D86B8DA8-9605-414A-BC3B-1F297AEEDC97}" type="pres">
      <dgm:prSet presAssocID="{C10C90D4-77D0-418D-AD3C-701ED4779A01}" presName="vert1" presStyleCnt="0"/>
      <dgm:spPr/>
    </dgm:pt>
    <dgm:pt modelId="{3BF9D3B1-E454-4372-B52B-E72033D071E7}" type="pres">
      <dgm:prSet presAssocID="{8036CE78-8288-49C2-B2DD-4AD0598B9B43}" presName="thickLine" presStyleLbl="alignNode1" presStyleIdx="2" presStyleCnt="3"/>
      <dgm:spPr/>
    </dgm:pt>
    <dgm:pt modelId="{08F15EA9-0672-4E9A-9093-D8FF2E33C008}" type="pres">
      <dgm:prSet presAssocID="{8036CE78-8288-49C2-B2DD-4AD0598B9B43}" presName="horz1" presStyleCnt="0"/>
      <dgm:spPr/>
    </dgm:pt>
    <dgm:pt modelId="{07869DF0-0298-4C32-8887-2A3B4E0ABCDC}" type="pres">
      <dgm:prSet presAssocID="{8036CE78-8288-49C2-B2DD-4AD0598B9B43}" presName="tx1" presStyleLbl="revTx" presStyleIdx="2" presStyleCnt="3"/>
      <dgm:spPr/>
      <dgm:t>
        <a:bodyPr/>
        <a:lstStyle/>
        <a:p>
          <a:endParaRPr lang="en-US"/>
        </a:p>
      </dgm:t>
    </dgm:pt>
    <dgm:pt modelId="{C734F844-1357-4BA1-880B-377567641B86}" type="pres">
      <dgm:prSet presAssocID="{8036CE78-8288-49C2-B2DD-4AD0598B9B43}" presName="vert1" presStyleCnt="0"/>
      <dgm:spPr/>
    </dgm:pt>
  </dgm:ptLst>
  <dgm:cxnLst>
    <dgm:cxn modelId="{4EE49640-53CD-43EF-ACBB-E22ED559B677}" srcId="{69D8CFB3-B232-478E-9101-9134BD69F97D}" destId="{8036CE78-8288-49C2-B2DD-4AD0598B9B43}" srcOrd="2" destOrd="0" parTransId="{DB3DF5F7-1BBA-41BA-9E22-D8E9C90622CF}" sibTransId="{8E4F5641-40C9-4AB0-B683-02F78E540CD5}"/>
    <dgm:cxn modelId="{E9073DD3-5C01-4DAF-BFF2-25D176A0C3F5}" srcId="{69D8CFB3-B232-478E-9101-9134BD69F97D}" destId="{4B904F8D-D32F-41CC-826F-56832CCD5CD3}" srcOrd="0" destOrd="0" parTransId="{630F7D1B-F2F6-40B4-A2E7-6731F07C398C}" sibTransId="{D43593AD-49FF-40E7-A9AD-4D037031DFDD}"/>
    <dgm:cxn modelId="{3EB699F4-D95D-44B7-8417-07F38E099853}" type="presOf" srcId="{8036CE78-8288-49C2-B2DD-4AD0598B9B43}" destId="{07869DF0-0298-4C32-8887-2A3B4E0ABCDC}" srcOrd="0" destOrd="0" presId="urn:microsoft.com/office/officeart/2008/layout/LinedList"/>
    <dgm:cxn modelId="{5031C1A8-1D96-4590-A446-8A164C42059F}" type="presOf" srcId="{4B904F8D-D32F-41CC-826F-56832CCD5CD3}" destId="{14892C3F-8F2F-4FD8-BF1A-D35B566111F3}" srcOrd="0" destOrd="0" presId="urn:microsoft.com/office/officeart/2008/layout/LinedList"/>
    <dgm:cxn modelId="{F5413DCA-F829-4281-9FF5-D2C40C5BB15A}" srcId="{69D8CFB3-B232-478E-9101-9134BD69F97D}" destId="{C10C90D4-77D0-418D-AD3C-701ED4779A01}" srcOrd="1" destOrd="0" parTransId="{DD99BC0F-EC9D-4A99-B5E0-D0029B706AA6}" sibTransId="{5A67E0B0-B796-46E9-B35A-4C75529DED48}"/>
    <dgm:cxn modelId="{F542D6DA-2624-45FF-AAAB-2C80D1ED592B}" type="presOf" srcId="{C10C90D4-77D0-418D-AD3C-701ED4779A01}" destId="{23DECE35-9FE4-41FF-905E-6A3AB9CAAFB9}" srcOrd="0" destOrd="0" presId="urn:microsoft.com/office/officeart/2008/layout/LinedList"/>
    <dgm:cxn modelId="{09AE959C-8662-4B6D-8A0C-ED1B4930953D}" type="presOf" srcId="{69D8CFB3-B232-478E-9101-9134BD69F97D}" destId="{6F2BAA9C-39FB-4C4D-8474-F02A931B4154}" srcOrd="0" destOrd="0" presId="urn:microsoft.com/office/officeart/2008/layout/LinedList"/>
    <dgm:cxn modelId="{E9A2645B-55AB-4A59-B505-8DC0B648FD1F}" type="presParOf" srcId="{6F2BAA9C-39FB-4C4D-8474-F02A931B4154}" destId="{41221390-E3F4-4F00-9B66-1923F2C3A23C}" srcOrd="0" destOrd="0" presId="urn:microsoft.com/office/officeart/2008/layout/LinedList"/>
    <dgm:cxn modelId="{2FB546DC-D15A-4CFB-8FA0-ECC464A3688D}" type="presParOf" srcId="{6F2BAA9C-39FB-4C4D-8474-F02A931B4154}" destId="{B306253F-0A71-4B03-8B96-90A93C665039}" srcOrd="1" destOrd="0" presId="urn:microsoft.com/office/officeart/2008/layout/LinedList"/>
    <dgm:cxn modelId="{D150062F-05D8-4102-9EE3-DF086F379A95}" type="presParOf" srcId="{B306253F-0A71-4B03-8B96-90A93C665039}" destId="{14892C3F-8F2F-4FD8-BF1A-D35B566111F3}" srcOrd="0" destOrd="0" presId="urn:microsoft.com/office/officeart/2008/layout/LinedList"/>
    <dgm:cxn modelId="{815B71D3-A67F-4613-B51C-9BC4340398C4}" type="presParOf" srcId="{B306253F-0A71-4B03-8B96-90A93C665039}" destId="{52EE7883-0E48-403D-AE9A-9202778BF967}" srcOrd="1" destOrd="0" presId="urn:microsoft.com/office/officeart/2008/layout/LinedList"/>
    <dgm:cxn modelId="{2966652B-FF0B-45DF-B177-644254D9D8CC}" type="presParOf" srcId="{6F2BAA9C-39FB-4C4D-8474-F02A931B4154}" destId="{446D05D4-CFCD-447E-B0A6-AE8D8587191B}" srcOrd="2" destOrd="0" presId="urn:microsoft.com/office/officeart/2008/layout/LinedList"/>
    <dgm:cxn modelId="{19BC0A20-A960-48F8-873D-96908B33194A}" type="presParOf" srcId="{6F2BAA9C-39FB-4C4D-8474-F02A931B4154}" destId="{E8D3D42C-51A1-4C80-B985-363C99A93096}" srcOrd="3" destOrd="0" presId="urn:microsoft.com/office/officeart/2008/layout/LinedList"/>
    <dgm:cxn modelId="{7A87E207-02D7-4398-844C-5521A73E71A8}" type="presParOf" srcId="{E8D3D42C-51A1-4C80-B985-363C99A93096}" destId="{23DECE35-9FE4-41FF-905E-6A3AB9CAAFB9}" srcOrd="0" destOrd="0" presId="urn:microsoft.com/office/officeart/2008/layout/LinedList"/>
    <dgm:cxn modelId="{C2901A22-2138-4208-BC78-2612932BCEDF}" type="presParOf" srcId="{E8D3D42C-51A1-4C80-B985-363C99A93096}" destId="{D86B8DA8-9605-414A-BC3B-1F297AEEDC97}" srcOrd="1" destOrd="0" presId="urn:microsoft.com/office/officeart/2008/layout/LinedList"/>
    <dgm:cxn modelId="{C3ABA876-B58B-4E3B-9587-857F6DA67AAD}" type="presParOf" srcId="{6F2BAA9C-39FB-4C4D-8474-F02A931B4154}" destId="{3BF9D3B1-E454-4372-B52B-E72033D071E7}" srcOrd="4" destOrd="0" presId="urn:microsoft.com/office/officeart/2008/layout/LinedList"/>
    <dgm:cxn modelId="{C4E419D7-EC4E-47C5-9AB7-979D63A1CEA8}" type="presParOf" srcId="{6F2BAA9C-39FB-4C4D-8474-F02A931B4154}" destId="{08F15EA9-0672-4E9A-9093-D8FF2E33C008}" srcOrd="5" destOrd="0" presId="urn:microsoft.com/office/officeart/2008/layout/LinedList"/>
    <dgm:cxn modelId="{B808213D-01EE-44A3-ABAC-59E8F30240E0}" type="presParOf" srcId="{08F15EA9-0672-4E9A-9093-D8FF2E33C008}" destId="{07869DF0-0298-4C32-8887-2A3B4E0ABCDC}" srcOrd="0" destOrd="0" presId="urn:microsoft.com/office/officeart/2008/layout/LinedList"/>
    <dgm:cxn modelId="{62F2C1BE-7F76-4DC0-A628-C02AA95C40BB}" type="presParOf" srcId="{08F15EA9-0672-4E9A-9093-D8FF2E33C008}" destId="{C734F844-1357-4BA1-880B-377567641B86}"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6FE0A5-BAB8-473B-9E3E-D03C3E2BE63D}"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5A87BA4C-21B2-48C3-ADE3-F9A41444080A}">
      <dgm:prSet/>
      <dgm:spPr/>
      <dgm:t>
        <a:bodyPr/>
        <a:lstStyle/>
        <a:p>
          <a:r>
            <a:rPr lang="en-IN" b="0" i="0"/>
            <a:t>The </a:t>
          </a:r>
          <a:r>
            <a:rPr lang="en-IN" b="1" i="0"/>
            <a:t>n_jobs</a:t>
          </a:r>
          <a:r>
            <a:rPr lang="en-IN" b="0" i="0"/>
            <a:t> hyperparameter tells the engine how many processors it is allowed to use. If it has a value of one, it can only use one processor. A value of “-1” means that there is no limit.</a:t>
          </a:r>
          <a:endParaRPr lang="en-US"/>
        </a:p>
      </dgm:t>
    </dgm:pt>
    <dgm:pt modelId="{70D21DE7-126B-4E85-95BA-2DD3CFC588EF}" cxnId="{F7900276-2C4D-4981-BA7B-2FBA52146B7C}" type="parTrans">
      <dgm:prSet/>
      <dgm:spPr/>
      <dgm:t>
        <a:bodyPr/>
        <a:lstStyle/>
        <a:p>
          <a:endParaRPr lang="en-US"/>
        </a:p>
      </dgm:t>
    </dgm:pt>
    <dgm:pt modelId="{76720BA9-9C75-45C9-83D1-78328DDD411D}" cxnId="{F7900276-2C4D-4981-BA7B-2FBA52146B7C}" type="sibTrans">
      <dgm:prSet/>
      <dgm:spPr/>
      <dgm:t>
        <a:bodyPr/>
        <a:lstStyle/>
        <a:p>
          <a:endParaRPr lang="en-US"/>
        </a:p>
      </dgm:t>
    </dgm:pt>
    <dgm:pt modelId="{A6F9FECF-9731-490C-8B02-94916DE4EEF7}">
      <dgm:prSet/>
      <dgm:spPr/>
      <dgm:t>
        <a:bodyPr/>
        <a:lstStyle/>
        <a:p>
          <a:r>
            <a:rPr lang="en-IN" b="0" i="0"/>
            <a:t>The</a:t>
          </a:r>
          <a:r>
            <a:rPr lang="en-IN" b="1" i="0"/>
            <a:t> random_state </a:t>
          </a:r>
          <a:r>
            <a:rPr lang="en-IN" b="0" i="0"/>
            <a:t>hyperparameter makes the model’s output replicable. The model will always produce the same results when it has a definite value of random_state and if it has been given the same hyperparameters and the same training data.</a:t>
          </a:r>
          <a:endParaRPr lang="en-US"/>
        </a:p>
      </dgm:t>
    </dgm:pt>
    <dgm:pt modelId="{98A0DB3F-BCED-4585-8BB6-8B70F1EA862D}" cxnId="{9AF54FA7-CB83-4219-9C40-C7935E0396BF}" type="parTrans">
      <dgm:prSet/>
      <dgm:spPr/>
      <dgm:t>
        <a:bodyPr/>
        <a:lstStyle/>
        <a:p>
          <a:endParaRPr lang="en-US"/>
        </a:p>
      </dgm:t>
    </dgm:pt>
    <dgm:pt modelId="{8554E323-D20F-4208-BD3B-6AA620E0BFD5}" cxnId="{9AF54FA7-CB83-4219-9C40-C7935E0396BF}" type="sibTrans">
      <dgm:prSet/>
      <dgm:spPr/>
      <dgm:t>
        <a:bodyPr/>
        <a:lstStyle/>
        <a:p>
          <a:endParaRPr lang="en-US"/>
        </a:p>
      </dgm:t>
    </dgm:pt>
    <dgm:pt modelId="{C173A99E-AA63-433E-86E1-23F33A84740A}">
      <dgm:prSet/>
      <dgm:spPr/>
      <dgm:t>
        <a:bodyPr/>
        <a:lstStyle/>
        <a:p>
          <a:r>
            <a:rPr lang="en-IN" b="0" i="0"/>
            <a:t>here is the </a:t>
          </a:r>
          <a:r>
            <a:rPr lang="en-IN" b="1" i="0"/>
            <a:t>oob_score</a:t>
          </a:r>
          <a:r>
            <a:rPr lang="en-IN" b="0" i="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a:p>
      </dgm:t>
    </dgm:pt>
    <dgm:pt modelId="{C47B4488-60A6-437C-B81E-86D66AD0E223}" cxnId="{583D5445-86F3-486E-9437-1B9D5D370818}" type="parTrans">
      <dgm:prSet/>
      <dgm:spPr/>
      <dgm:t>
        <a:bodyPr/>
        <a:lstStyle/>
        <a:p>
          <a:endParaRPr lang="en-US"/>
        </a:p>
      </dgm:t>
    </dgm:pt>
    <dgm:pt modelId="{9BD67285-F5AC-4699-822D-57C018897E0F}" cxnId="{583D5445-86F3-486E-9437-1B9D5D370818}" type="sibTrans">
      <dgm:prSet/>
      <dgm:spPr/>
      <dgm:t>
        <a:bodyPr/>
        <a:lstStyle/>
        <a:p>
          <a:endParaRPr lang="en-US"/>
        </a:p>
      </dgm:t>
    </dgm:pt>
    <dgm:pt modelId="{65EB5D8E-221B-4868-9A87-50FABAABEBBC}" type="pres">
      <dgm:prSet presAssocID="{526FE0A5-BAB8-473B-9E3E-D03C3E2BE63D}" presName="vert0" presStyleCnt="0">
        <dgm:presLayoutVars>
          <dgm:dir/>
          <dgm:animOne val="branch"/>
          <dgm:animLvl val="lvl"/>
        </dgm:presLayoutVars>
      </dgm:prSet>
      <dgm:spPr/>
      <dgm:t>
        <a:bodyPr/>
        <a:lstStyle/>
        <a:p>
          <a:endParaRPr lang="en-US"/>
        </a:p>
      </dgm:t>
    </dgm:pt>
    <dgm:pt modelId="{D029366D-DAA7-417C-AD84-229181FAFAA0}" type="pres">
      <dgm:prSet presAssocID="{5A87BA4C-21B2-48C3-ADE3-F9A41444080A}" presName="thickLine" presStyleLbl="alignNode1" presStyleIdx="0" presStyleCnt="3"/>
      <dgm:spPr/>
    </dgm:pt>
    <dgm:pt modelId="{E4BD43C9-83AA-4937-AF02-725DD5A805F8}" type="pres">
      <dgm:prSet presAssocID="{5A87BA4C-21B2-48C3-ADE3-F9A41444080A}" presName="horz1" presStyleCnt="0"/>
      <dgm:spPr/>
    </dgm:pt>
    <dgm:pt modelId="{75279DC8-1AAE-4622-A779-3136A268FE54}" type="pres">
      <dgm:prSet presAssocID="{5A87BA4C-21B2-48C3-ADE3-F9A41444080A}" presName="tx1" presStyleLbl="revTx" presStyleIdx="0" presStyleCnt="3"/>
      <dgm:spPr/>
      <dgm:t>
        <a:bodyPr/>
        <a:lstStyle/>
        <a:p>
          <a:endParaRPr lang="en-US"/>
        </a:p>
      </dgm:t>
    </dgm:pt>
    <dgm:pt modelId="{D15B662C-0E4D-4F70-AA00-10F536288B10}" type="pres">
      <dgm:prSet presAssocID="{5A87BA4C-21B2-48C3-ADE3-F9A41444080A}" presName="vert1" presStyleCnt="0"/>
      <dgm:spPr/>
    </dgm:pt>
    <dgm:pt modelId="{4D5025D2-17B1-4EFB-B709-FD663D926995}" type="pres">
      <dgm:prSet presAssocID="{A6F9FECF-9731-490C-8B02-94916DE4EEF7}" presName="thickLine" presStyleLbl="alignNode1" presStyleIdx="1" presStyleCnt="3"/>
      <dgm:spPr/>
    </dgm:pt>
    <dgm:pt modelId="{721EB767-BF58-4281-BD45-27B18E2B2C71}" type="pres">
      <dgm:prSet presAssocID="{A6F9FECF-9731-490C-8B02-94916DE4EEF7}" presName="horz1" presStyleCnt="0"/>
      <dgm:spPr/>
    </dgm:pt>
    <dgm:pt modelId="{19C0FC01-CE51-4101-8F0C-392A28AF34DE}" type="pres">
      <dgm:prSet presAssocID="{A6F9FECF-9731-490C-8B02-94916DE4EEF7}" presName="tx1" presStyleLbl="revTx" presStyleIdx="1" presStyleCnt="3"/>
      <dgm:spPr/>
      <dgm:t>
        <a:bodyPr/>
        <a:lstStyle/>
        <a:p>
          <a:endParaRPr lang="en-US"/>
        </a:p>
      </dgm:t>
    </dgm:pt>
    <dgm:pt modelId="{87F04B40-DE63-4093-A608-87415046A86F}" type="pres">
      <dgm:prSet presAssocID="{A6F9FECF-9731-490C-8B02-94916DE4EEF7}" presName="vert1" presStyleCnt="0"/>
      <dgm:spPr/>
    </dgm:pt>
    <dgm:pt modelId="{954AA912-C64B-4AEB-81B5-9513E510DD60}" type="pres">
      <dgm:prSet presAssocID="{C173A99E-AA63-433E-86E1-23F33A84740A}" presName="thickLine" presStyleLbl="alignNode1" presStyleIdx="2" presStyleCnt="3"/>
      <dgm:spPr/>
    </dgm:pt>
    <dgm:pt modelId="{D9901EF0-389B-47AB-BE4B-D8CB446F24BA}" type="pres">
      <dgm:prSet presAssocID="{C173A99E-AA63-433E-86E1-23F33A84740A}" presName="horz1" presStyleCnt="0"/>
      <dgm:spPr/>
    </dgm:pt>
    <dgm:pt modelId="{B29F0975-FF24-4C9D-91F5-4C6A88FEF448}" type="pres">
      <dgm:prSet presAssocID="{C173A99E-AA63-433E-86E1-23F33A84740A}" presName="tx1" presStyleLbl="revTx" presStyleIdx="2" presStyleCnt="3"/>
      <dgm:spPr/>
      <dgm:t>
        <a:bodyPr/>
        <a:lstStyle/>
        <a:p>
          <a:endParaRPr lang="en-US"/>
        </a:p>
      </dgm:t>
    </dgm:pt>
    <dgm:pt modelId="{57B821E7-BCDE-4723-86AD-23F3B0CE6AEA}" type="pres">
      <dgm:prSet presAssocID="{C173A99E-AA63-433E-86E1-23F33A84740A}" presName="vert1" presStyleCnt="0"/>
      <dgm:spPr/>
    </dgm:pt>
  </dgm:ptLst>
  <dgm:cxnLst>
    <dgm:cxn modelId="{8B0AC350-A95B-4E89-B0B0-98B0192BD118}" type="presOf" srcId="{5A87BA4C-21B2-48C3-ADE3-F9A41444080A}" destId="{75279DC8-1AAE-4622-A779-3136A268FE54}" srcOrd="0" destOrd="0" presId="urn:microsoft.com/office/officeart/2008/layout/LinedList"/>
    <dgm:cxn modelId="{583D5445-86F3-486E-9437-1B9D5D370818}" srcId="{526FE0A5-BAB8-473B-9E3E-D03C3E2BE63D}" destId="{C173A99E-AA63-433E-86E1-23F33A84740A}" srcOrd="2" destOrd="0" parTransId="{C47B4488-60A6-437C-B81E-86D66AD0E223}" sibTransId="{9BD67285-F5AC-4699-822D-57C018897E0F}"/>
    <dgm:cxn modelId="{8F3A3555-1B9E-4495-A7AA-574F6252546B}" type="presOf" srcId="{526FE0A5-BAB8-473B-9E3E-D03C3E2BE63D}" destId="{65EB5D8E-221B-4868-9A87-50FABAABEBBC}" srcOrd="0" destOrd="0" presId="urn:microsoft.com/office/officeart/2008/layout/LinedList"/>
    <dgm:cxn modelId="{9AF54FA7-CB83-4219-9C40-C7935E0396BF}" srcId="{526FE0A5-BAB8-473B-9E3E-D03C3E2BE63D}" destId="{A6F9FECF-9731-490C-8B02-94916DE4EEF7}" srcOrd="1" destOrd="0" parTransId="{98A0DB3F-BCED-4585-8BB6-8B70F1EA862D}" sibTransId="{8554E323-D20F-4208-BD3B-6AA620E0BFD5}"/>
    <dgm:cxn modelId="{FE2C4099-3138-464B-BC45-8C9EA7CC33C8}" type="presOf" srcId="{A6F9FECF-9731-490C-8B02-94916DE4EEF7}" destId="{19C0FC01-CE51-4101-8F0C-392A28AF34DE}" srcOrd="0" destOrd="0" presId="urn:microsoft.com/office/officeart/2008/layout/LinedList"/>
    <dgm:cxn modelId="{43B65CC8-3133-4C8A-88F1-1F25F920B421}" type="presOf" srcId="{C173A99E-AA63-433E-86E1-23F33A84740A}" destId="{B29F0975-FF24-4C9D-91F5-4C6A88FEF448}" srcOrd="0" destOrd="0" presId="urn:microsoft.com/office/officeart/2008/layout/LinedList"/>
    <dgm:cxn modelId="{F7900276-2C4D-4981-BA7B-2FBA52146B7C}" srcId="{526FE0A5-BAB8-473B-9E3E-D03C3E2BE63D}" destId="{5A87BA4C-21B2-48C3-ADE3-F9A41444080A}" srcOrd="0" destOrd="0" parTransId="{70D21DE7-126B-4E85-95BA-2DD3CFC588EF}" sibTransId="{76720BA9-9C75-45C9-83D1-78328DDD411D}"/>
    <dgm:cxn modelId="{E7E48E88-C071-4C41-877F-86D4EFE951BB}" type="presParOf" srcId="{65EB5D8E-221B-4868-9A87-50FABAABEBBC}" destId="{D029366D-DAA7-417C-AD84-229181FAFAA0}" srcOrd="0" destOrd="0" presId="urn:microsoft.com/office/officeart/2008/layout/LinedList"/>
    <dgm:cxn modelId="{14FDA201-5E7C-498B-A390-6B9CF86E9972}" type="presParOf" srcId="{65EB5D8E-221B-4868-9A87-50FABAABEBBC}" destId="{E4BD43C9-83AA-4937-AF02-725DD5A805F8}" srcOrd="1" destOrd="0" presId="urn:microsoft.com/office/officeart/2008/layout/LinedList"/>
    <dgm:cxn modelId="{EF314A53-3A21-4F71-ACC9-00F2B116951B}" type="presParOf" srcId="{E4BD43C9-83AA-4937-AF02-725DD5A805F8}" destId="{75279DC8-1AAE-4622-A779-3136A268FE54}" srcOrd="0" destOrd="0" presId="urn:microsoft.com/office/officeart/2008/layout/LinedList"/>
    <dgm:cxn modelId="{67FF55A6-36C7-4FE3-BC11-38C79C9195E1}" type="presParOf" srcId="{E4BD43C9-83AA-4937-AF02-725DD5A805F8}" destId="{D15B662C-0E4D-4F70-AA00-10F536288B10}" srcOrd="1" destOrd="0" presId="urn:microsoft.com/office/officeart/2008/layout/LinedList"/>
    <dgm:cxn modelId="{66AAC553-1C01-4599-9D09-6B7B53DF1A8A}" type="presParOf" srcId="{65EB5D8E-221B-4868-9A87-50FABAABEBBC}" destId="{4D5025D2-17B1-4EFB-B709-FD663D926995}" srcOrd="2" destOrd="0" presId="urn:microsoft.com/office/officeart/2008/layout/LinedList"/>
    <dgm:cxn modelId="{2E5FB3EE-0512-4F84-89DD-856131438635}" type="presParOf" srcId="{65EB5D8E-221B-4868-9A87-50FABAABEBBC}" destId="{721EB767-BF58-4281-BD45-27B18E2B2C71}" srcOrd="3" destOrd="0" presId="urn:microsoft.com/office/officeart/2008/layout/LinedList"/>
    <dgm:cxn modelId="{1844AC41-9D07-40FE-B50C-1D80CB77F4DE}" type="presParOf" srcId="{721EB767-BF58-4281-BD45-27B18E2B2C71}" destId="{19C0FC01-CE51-4101-8F0C-392A28AF34DE}" srcOrd="0" destOrd="0" presId="urn:microsoft.com/office/officeart/2008/layout/LinedList"/>
    <dgm:cxn modelId="{A12671C6-89F1-4DAC-B0EC-31FD7BCD2178}" type="presParOf" srcId="{721EB767-BF58-4281-BD45-27B18E2B2C71}" destId="{87F04B40-DE63-4093-A608-87415046A86F}" srcOrd="1" destOrd="0" presId="urn:microsoft.com/office/officeart/2008/layout/LinedList"/>
    <dgm:cxn modelId="{4B72E0AC-F595-42B6-8060-B2A74FC84CD8}" type="presParOf" srcId="{65EB5D8E-221B-4868-9A87-50FABAABEBBC}" destId="{954AA912-C64B-4AEB-81B5-9513E510DD60}" srcOrd="4" destOrd="0" presId="urn:microsoft.com/office/officeart/2008/layout/LinedList"/>
    <dgm:cxn modelId="{8E022A86-BA15-4103-9A5E-326C5D6DBCC8}" type="presParOf" srcId="{65EB5D8E-221B-4868-9A87-50FABAABEBBC}" destId="{D9901EF0-389B-47AB-BE4B-D8CB446F24BA}" srcOrd="5" destOrd="0" presId="urn:microsoft.com/office/officeart/2008/layout/LinedList"/>
    <dgm:cxn modelId="{E7DEA9E4-5FBD-41F2-BEC9-72A69019CF80}" type="presParOf" srcId="{D9901EF0-389B-47AB-BE4B-D8CB446F24BA}" destId="{B29F0975-FF24-4C9D-91F5-4C6A88FEF448}" srcOrd="0" destOrd="0" presId="urn:microsoft.com/office/officeart/2008/layout/LinedList"/>
    <dgm:cxn modelId="{E486F89A-B351-49D1-B3C5-2F9AF102FA44}" type="presParOf" srcId="{D9901EF0-389B-47AB-BE4B-D8CB446F24BA}" destId="{57B821E7-BCDE-4723-86AD-23F3B0CE6AEA}"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492875" cy="5105400"/>
        <a:chOff x="0" y="0"/>
        <a:chExt cx="6492875" cy="5105400"/>
      </a:xfrm>
    </dsp:grpSpPr>
    <dsp:sp modelId="{67463B7A-DAC8-4F9C-A77F-C75164462717}">
      <dsp:nvSpPr>
        <dsp:cNvPr id="3" name="Straight Connector 2"/>
        <dsp:cNvSpPr/>
      </dsp:nvSpPr>
      <dsp:spPr bwMode="white">
        <a:xfrm>
          <a:off x="0" y="0"/>
          <a:ext cx="6492875" cy="0"/>
        </a:xfrm>
        <a:prstGeom prst="line">
          <a:avLst/>
        </a:prstGeom>
      </dsp:spPr>
      <dsp:style>
        <a:lnRef idx="2">
          <a:schemeClr val="accent2">
            <a:hueOff val="0"/>
            <a:satOff val="0"/>
            <a:lumOff val="0"/>
            <a:alpha val="100000"/>
          </a:schemeClr>
        </a:lnRef>
        <a:fillRef idx="1">
          <a:schemeClr val="accent2">
            <a:hueOff val="0"/>
            <a:satOff val="0"/>
            <a:lumOff val="0"/>
            <a:alpha val="100000"/>
          </a:schemeClr>
        </a:fillRef>
        <a:effectRef idx="0">
          <a:scrgbClr r="0" g="0" b="0"/>
        </a:effectRef>
        <a:fontRef idx="minor">
          <a:schemeClr val="lt1"/>
        </a:fontRef>
      </dsp:style>
      <dsp:txXfrm>
        <a:off x="0" y="0"/>
        <a:ext cx="6492875" cy="0"/>
      </dsp:txXfrm>
    </dsp:sp>
    <dsp:sp modelId="{E2D96986-8269-4916-B6E8-66ABDC7E4C2F}">
      <dsp:nvSpPr>
        <dsp:cNvPr id="4" name="Rectangles 3"/>
        <dsp:cNvSpPr/>
      </dsp:nvSpPr>
      <dsp:spPr bwMode="white">
        <a:xfrm>
          <a:off x="0" y="0"/>
          <a:ext cx="6492875" cy="25527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247650" tIns="247650" rIns="247650" bIns="24765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b="1" dirty="0" smtClean="0">
              <a:solidFill>
                <a:schemeClr val="tx1"/>
              </a:solidFill>
            </a:rPr>
            <a:t>By:</a:t>
          </a:r>
          <a:endParaRPr lang="en-US" dirty="0">
            <a:solidFill>
              <a:schemeClr val="tx1"/>
            </a:solidFill>
          </a:endParaRPr>
        </a:p>
      </dsp:txBody>
      <dsp:txXfrm>
        <a:off x="0" y="0"/>
        <a:ext cx="6492875" cy="2552700"/>
      </dsp:txXfrm>
    </dsp:sp>
    <dsp:sp modelId="{4D133A35-1B56-4295-B1D2-9F7028C224D3}">
      <dsp:nvSpPr>
        <dsp:cNvPr id="5" name="Straight Connector 4"/>
        <dsp:cNvSpPr/>
      </dsp:nvSpPr>
      <dsp:spPr bwMode="white">
        <a:xfrm>
          <a:off x="0" y="2552700"/>
          <a:ext cx="6492875" cy="0"/>
        </a:xfrm>
        <a:prstGeom prst="line">
          <a:avLst/>
        </a:prstGeom>
      </dsp:spPr>
      <dsp:style>
        <a:lnRef idx="2">
          <a:schemeClr val="accent2">
            <a:hueOff val="-120000"/>
            <a:satOff val="-47842"/>
            <a:lumOff val="47059"/>
            <a:alpha val="100000"/>
          </a:schemeClr>
        </a:lnRef>
        <a:fillRef idx="1">
          <a:schemeClr val="accent2">
            <a:hueOff val="-120000"/>
            <a:satOff val="-47842"/>
            <a:lumOff val="47059"/>
            <a:alpha val="100000"/>
          </a:schemeClr>
        </a:fillRef>
        <a:effectRef idx="0">
          <a:scrgbClr r="0" g="0" b="0"/>
        </a:effectRef>
        <a:fontRef idx="minor">
          <a:schemeClr val="lt1"/>
        </a:fontRef>
      </dsp:style>
      <dsp:txXfrm>
        <a:off x="0" y="2552700"/>
        <a:ext cx="6492875" cy="0"/>
      </dsp:txXfrm>
    </dsp:sp>
    <dsp:sp modelId="{AFC16ECD-7213-44F8-978E-031E440C9D20}">
      <dsp:nvSpPr>
        <dsp:cNvPr id="6" name="Rectangles 5"/>
        <dsp:cNvSpPr/>
      </dsp:nvSpPr>
      <dsp:spPr bwMode="white">
        <a:xfrm>
          <a:off x="0" y="2552700"/>
          <a:ext cx="6492875" cy="25527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47650" tIns="247650" rIns="247650" bIns="24765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dirty="0">
              <a:solidFill>
                <a:schemeClr val="tx1"/>
              </a:solidFill>
            </a:rPr>
            <a:t>Veerendra Pai </a:t>
          </a:r>
          <a:endParaRPr lang="en-US" dirty="0">
            <a:solidFill>
              <a:schemeClr val="tx1"/>
            </a:solidFill>
          </a:endParaRPr>
        </a:p>
      </dsp:txBody>
      <dsp:txXfrm>
        <a:off x="0" y="2552700"/>
        <a:ext cx="6492875" cy="2552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042785" cy="4411345"/>
        <a:chOff x="0" y="0"/>
        <a:chExt cx="7042785" cy="4411345"/>
      </a:xfrm>
    </dsp:grpSpPr>
    <dsp:sp modelId="{B32A10AA-7029-4820-BDFF-170C8FE14762}">
      <dsp:nvSpPr>
        <dsp:cNvPr id="3" name="Straight Connector 2"/>
        <dsp:cNvSpPr/>
      </dsp:nvSpPr>
      <dsp:spPr bwMode="white">
        <a:xfrm>
          <a:off x="0" y="0"/>
          <a:ext cx="7042785" cy="0"/>
        </a:xfrm>
        <a:prstGeom prst="line">
          <a:avLst/>
        </a:prstGeom>
      </dsp:spPr>
      <dsp:style>
        <a:lnRef idx="1">
          <a:schemeClr val="accent2"/>
        </a:lnRef>
        <a:fillRef idx="2">
          <a:schemeClr val="accent2"/>
        </a:fillRef>
        <a:effectRef idx="1">
          <a:scrgbClr r="0" g="0" b="0"/>
        </a:effectRef>
        <a:fontRef idx="minor">
          <a:schemeClr val="dk1"/>
        </a:fontRef>
      </dsp:style>
      <dsp:txXfrm>
        <a:off x="0" y="0"/>
        <a:ext cx="7042785" cy="0"/>
      </dsp:txXfrm>
    </dsp:sp>
    <dsp:sp modelId="{01ED00AC-7303-43B8-91E3-320EBD40BDE6}">
      <dsp:nvSpPr>
        <dsp:cNvPr id="4" name="Rectangles 3"/>
        <dsp:cNvSpPr/>
      </dsp:nvSpPr>
      <dsp:spPr bwMode="white">
        <a:xfrm>
          <a:off x="0" y="0"/>
          <a:ext cx="7042785" cy="2205673"/>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b="0" i="0">
              <a:solidFill>
                <a:schemeClr val="tx1"/>
              </a:solidFill>
            </a:rPr>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sz="1800">
            <a:solidFill>
              <a:schemeClr val="tx1"/>
            </a:solidFill>
          </a:endParaRPr>
        </a:p>
      </dsp:txBody>
      <dsp:txXfrm>
        <a:off x="0" y="0"/>
        <a:ext cx="7042785" cy="2205673"/>
      </dsp:txXfrm>
    </dsp:sp>
    <dsp:sp modelId="{424151CE-6F2F-449A-B5D4-80224A9530FA}">
      <dsp:nvSpPr>
        <dsp:cNvPr id="5" name="Straight Connector 4"/>
        <dsp:cNvSpPr/>
      </dsp:nvSpPr>
      <dsp:spPr bwMode="white">
        <a:xfrm>
          <a:off x="0" y="2205673"/>
          <a:ext cx="7042785" cy="0"/>
        </a:xfrm>
        <a:prstGeom prst="line">
          <a:avLst/>
        </a:prstGeom>
      </dsp:spPr>
      <dsp:style>
        <a:lnRef idx="1">
          <a:schemeClr val="accent3"/>
        </a:lnRef>
        <a:fillRef idx="2">
          <a:schemeClr val="accent3"/>
        </a:fillRef>
        <a:effectRef idx="1">
          <a:scrgbClr r="0" g="0" b="0"/>
        </a:effectRef>
        <a:fontRef idx="minor">
          <a:schemeClr val="dk1"/>
        </a:fontRef>
      </dsp:style>
      <dsp:txXfrm>
        <a:off x="0" y="2205673"/>
        <a:ext cx="7042785" cy="0"/>
      </dsp:txXfrm>
    </dsp:sp>
    <dsp:sp modelId="{A3F3196D-5423-4846-BFCA-27A8DDC745AF}">
      <dsp:nvSpPr>
        <dsp:cNvPr id="6" name="Rectangles 5"/>
        <dsp:cNvSpPr/>
      </dsp:nvSpPr>
      <dsp:spPr bwMode="white">
        <a:xfrm>
          <a:off x="0" y="2205673"/>
          <a:ext cx="7042785" cy="2205673"/>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b="0" i="0">
              <a:solidFill>
                <a:schemeClr val="tx1"/>
              </a:solidFill>
            </a:rPr>
            <a:t>The random forest algorithm is used in a lot of different fields, like banking, the stock market, medicine and e-commerce.</a:t>
          </a:r>
          <a:endParaRPr lang="en-US" sz="1800">
            <a:solidFill>
              <a:schemeClr val="tx1"/>
            </a:solidFill>
          </a:endParaRPr>
        </a:p>
      </dsp:txBody>
      <dsp:txXfrm>
        <a:off x="0" y="2205673"/>
        <a:ext cx="7042785" cy="2205673"/>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900512" cy="5536141"/>
        <a:chOff x="0" y="0"/>
        <a:chExt cx="6900512" cy="5536141"/>
      </a:xfrm>
    </dsp:grpSpPr>
    <dsp:sp modelId="{41221390-E3F4-4F00-9B66-1923F2C3A23C}">
      <dsp:nvSpPr>
        <dsp:cNvPr id="3" name="Straight Connector 2"/>
        <dsp:cNvSpPr/>
      </dsp:nvSpPr>
      <dsp:spPr bwMode="white">
        <a:xfrm>
          <a:off x="0" y="0"/>
          <a:ext cx="6900512" cy="0"/>
        </a:xfrm>
        <a:prstGeom prst="line">
          <a:avLst/>
        </a:prstGeom>
      </dsp:spPr>
      <dsp:style>
        <a:lnRef idx="2">
          <a:schemeClr val="accent4"/>
        </a:lnRef>
        <a:fillRef idx="1">
          <a:schemeClr val="accent4"/>
        </a:fillRef>
        <a:effectRef idx="0">
          <a:scrgbClr r="0" g="0" b="0"/>
        </a:effectRef>
        <a:fontRef idx="minor">
          <a:schemeClr val="lt1"/>
        </a:fontRef>
      </dsp:style>
      <dsp:txXfrm>
        <a:off x="0" y="0"/>
        <a:ext cx="6900512" cy="0"/>
      </dsp:txXfrm>
    </dsp:sp>
    <dsp:sp modelId="{14892C3F-8F2F-4FD8-BF1A-D35B566111F3}">
      <dsp:nvSpPr>
        <dsp:cNvPr id="4" name="Rectangles 3"/>
        <dsp:cNvSpPr/>
      </dsp:nvSpPr>
      <dsp:spPr bwMode="white">
        <a:xfrm>
          <a:off x="0" y="0"/>
          <a:ext cx="6900512" cy="184538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IN" b="0" i="0" dirty="0">
              <a:solidFill>
                <a:schemeClr val="tx1"/>
              </a:solidFill>
            </a:rPr>
            <a:t>There is the </a:t>
          </a:r>
          <a:r>
            <a:rPr lang="en-IN" b="1" i="0" dirty="0" err="1">
              <a:solidFill>
                <a:schemeClr val="tx1"/>
              </a:solidFill>
            </a:rPr>
            <a:t>n_estimators</a:t>
          </a:r>
          <a:r>
            <a:rPr lang="en-IN" b="1" i="0" dirty="0">
              <a:solidFill>
                <a:schemeClr val="tx1"/>
              </a:solidFill>
            </a:rPr>
            <a:t> </a:t>
          </a:r>
          <a:r>
            <a:rPr lang="en-IN" b="0" i="0" dirty="0">
              <a:solidFill>
                <a:schemeClr val="tx1"/>
              </a:solidFill>
            </a:rPr>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dirty="0">
            <a:solidFill>
              <a:schemeClr val="tx1"/>
            </a:solidFill>
          </a:endParaRPr>
        </a:p>
      </dsp:txBody>
      <dsp:txXfrm>
        <a:off x="0" y="0"/>
        <a:ext cx="6900512" cy="1845380"/>
      </dsp:txXfrm>
    </dsp:sp>
    <dsp:sp modelId="{446D05D4-CFCD-447E-B0A6-AE8D8587191B}">
      <dsp:nvSpPr>
        <dsp:cNvPr id="5" name="Straight Connector 4"/>
        <dsp:cNvSpPr/>
      </dsp:nvSpPr>
      <dsp:spPr bwMode="white">
        <a:xfrm>
          <a:off x="0" y="1845380"/>
          <a:ext cx="6900512" cy="0"/>
        </a:xfrm>
        <a:prstGeom prst="line">
          <a:avLst/>
        </a:prstGeom>
      </dsp:spPr>
      <dsp:style>
        <a:lnRef idx="2">
          <a:schemeClr val="accent4"/>
        </a:lnRef>
        <a:fillRef idx="1">
          <a:schemeClr val="accent4"/>
        </a:fillRef>
        <a:effectRef idx="0">
          <a:scrgbClr r="0" g="0" b="0"/>
        </a:effectRef>
        <a:fontRef idx="minor">
          <a:schemeClr val="lt1"/>
        </a:fontRef>
      </dsp:style>
      <dsp:txXfrm>
        <a:off x="0" y="1845380"/>
        <a:ext cx="6900512" cy="0"/>
      </dsp:txXfrm>
    </dsp:sp>
    <dsp:sp modelId="{23DECE35-9FE4-41FF-905E-6A3AB9CAAFB9}">
      <dsp:nvSpPr>
        <dsp:cNvPr id="6" name="Rectangles 5"/>
        <dsp:cNvSpPr/>
      </dsp:nvSpPr>
      <dsp:spPr bwMode="white">
        <a:xfrm>
          <a:off x="0" y="1845380"/>
          <a:ext cx="6900512" cy="184538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IN" b="1" i="0">
              <a:solidFill>
                <a:schemeClr val="tx1"/>
              </a:solidFill>
            </a:rPr>
            <a:t>max_features,</a:t>
          </a:r>
          <a:r>
            <a:rPr lang="en-IN" b="0" i="0">
              <a:solidFill>
                <a:schemeClr val="tx1"/>
              </a:solidFill>
            </a:rPr>
            <a:t> which is the maximum number of features random forest considers to split a node. Sklearn provides several options, all described in the documentation.</a:t>
          </a:r>
          <a:endParaRPr lang="en-US">
            <a:solidFill>
              <a:schemeClr val="tx1"/>
            </a:solidFill>
          </a:endParaRPr>
        </a:p>
      </dsp:txBody>
      <dsp:txXfrm>
        <a:off x="0" y="1845380"/>
        <a:ext cx="6900512" cy="1845380"/>
      </dsp:txXfrm>
    </dsp:sp>
    <dsp:sp modelId="{3BF9D3B1-E454-4372-B52B-E72033D071E7}">
      <dsp:nvSpPr>
        <dsp:cNvPr id="7" name="Straight Connector 6"/>
        <dsp:cNvSpPr/>
      </dsp:nvSpPr>
      <dsp:spPr bwMode="white">
        <a:xfrm>
          <a:off x="0" y="3690761"/>
          <a:ext cx="6900512" cy="0"/>
        </a:xfrm>
        <a:prstGeom prst="line">
          <a:avLst/>
        </a:prstGeom>
      </dsp:spPr>
      <dsp:style>
        <a:lnRef idx="2">
          <a:schemeClr val="accent4"/>
        </a:lnRef>
        <a:fillRef idx="1">
          <a:schemeClr val="accent4"/>
        </a:fillRef>
        <a:effectRef idx="0">
          <a:scrgbClr r="0" g="0" b="0"/>
        </a:effectRef>
        <a:fontRef idx="minor">
          <a:schemeClr val="lt1"/>
        </a:fontRef>
      </dsp:style>
      <dsp:txXfrm>
        <a:off x="0" y="3690761"/>
        <a:ext cx="6900512" cy="0"/>
      </dsp:txXfrm>
    </dsp:sp>
    <dsp:sp modelId="{07869DF0-0298-4C32-8887-2A3B4E0ABCDC}">
      <dsp:nvSpPr>
        <dsp:cNvPr id="8" name="Rectangles 7"/>
        <dsp:cNvSpPr/>
      </dsp:nvSpPr>
      <dsp:spPr bwMode="white">
        <a:xfrm>
          <a:off x="0" y="3690761"/>
          <a:ext cx="6900512" cy="184538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IN" b="0" i="0">
              <a:solidFill>
                <a:schemeClr val="tx1"/>
              </a:solidFill>
            </a:rPr>
            <a:t>The last important hyperparameter is </a:t>
          </a:r>
          <a:r>
            <a:rPr lang="en-IN" b="1" i="0">
              <a:solidFill>
                <a:schemeClr val="tx1"/>
              </a:solidFill>
            </a:rPr>
            <a:t>min_sample_leaf. </a:t>
          </a:r>
          <a:r>
            <a:rPr lang="en-IN" b="0" i="0">
              <a:solidFill>
                <a:schemeClr val="tx1"/>
              </a:solidFill>
            </a:rPr>
            <a:t>This determines the minimum number of leafs required to split an internal node</a:t>
          </a:r>
          <a:endParaRPr lang="en-US">
            <a:solidFill>
              <a:schemeClr val="tx1"/>
            </a:solidFill>
          </a:endParaRPr>
        </a:p>
      </dsp:txBody>
      <dsp:txXfrm>
        <a:off x="0" y="3690761"/>
        <a:ext cx="6900512" cy="1845380"/>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900512" cy="5536141"/>
        <a:chOff x="0" y="0"/>
        <a:chExt cx="6900512" cy="5536141"/>
      </a:xfrm>
    </dsp:grpSpPr>
    <dsp:sp modelId="{D029366D-DAA7-417C-AD84-229181FAFAA0}">
      <dsp:nvSpPr>
        <dsp:cNvPr id="3" name="Straight Connector 2"/>
        <dsp:cNvSpPr/>
      </dsp:nvSpPr>
      <dsp:spPr bwMode="white">
        <a:xfrm>
          <a:off x="0" y="0"/>
          <a:ext cx="6900512" cy="0"/>
        </a:xfrm>
        <a:prstGeom prst="line">
          <a:avLst/>
        </a:prstGeom>
      </dsp:spPr>
      <dsp:style>
        <a:lnRef idx="2">
          <a:schemeClr val="accent4"/>
        </a:lnRef>
        <a:fillRef idx="1">
          <a:schemeClr val="accent4"/>
        </a:fillRef>
        <a:effectRef idx="0">
          <a:scrgbClr r="0" g="0" b="0"/>
        </a:effectRef>
        <a:fontRef idx="minor">
          <a:schemeClr val="lt1"/>
        </a:fontRef>
      </dsp:style>
      <dsp:txXfrm>
        <a:off x="0" y="0"/>
        <a:ext cx="6900512" cy="0"/>
      </dsp:txXfrm>
    </dsp:sp>
    <dsp:sp modelId="{75279DC8-1AAE-4622-A779-3136A268FE54}">
      <dsp:nvSpPr>
        <dsp:cNvPr id="4" name="Rectangles 3"/>
        <dsp:cNvSpPr/>
      </dsp:nvSpPr>
      <dsp:spPr bwMode="white">
        <a:xfrm>
          <a:off x="0" y="0"/>
          <a:ext cx="6900512" cy="184538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IN" b="0" i="0">
              <a:solidFill>
                <a:schemeClr val="tx1"/>
              </a:solidFill>
            </a:rPr>
            <a:t>The </a:t>
          </a:r>
          <a:r>
            <a:rPr lang="en-IN" b="1" i="0">
              <a:solidFill>
                <a:schemeClr val="tx1"/>
              </a:solidFill>
            </a:rPr>
            <a:t>n_jobs</a:t>
          </a:r>
          <a:r>
            <a:rPr lang="en-IN" b="0" i="0">
              <a:solidFill>
                <a:schemeClr val="tx1"/>
              </a:solidFill>
            </a:rPr>
            <a:t> hyperparameter tells the engine how many processors it is allowed to use. If it has a value of one, it can only use one processor. A value of “-1” means that there is no limit.</a:t>
          </a:r>
          <a:endParaRPr lang="en-US">
            <a:solidFill>
              <a:schemeClr val="tx1"/>
            </a:solidFill>
          </a:endParaRPr>
        </a:p>
      </dsp:txBody>
      <dsp:txXfrm>
        <a:off x="0" y="0"/>
        <a:ext cx="6900512" cy="1845380"/>
      </dsp:txXfrm>
    </dsp:sp>
    <dsp:sp modelId="{4D5025D2-17B1-4EFB-B709-FD663D926995}">
      <dsp:nvSpPr>
        <dsp:cNvPr id="5" name="Straight Connector 4"/>
        <dsp:cNvSpPr/>
      </dsp:nvSpPr>
      <dsp:spPr bwMode="white">
        <a:xfrm>
          <a:off x="0" y="1845380"/>
          <a:ext cx="6900512" cy="0"/>
        </a:xfrm>
        <a:prstGeom prst="line">
          <a:avLst/>
        </a:prstGeom>
      </dsp:spPr>
      <dsp:style>
        <a:lnRef idx="2">
          <a:schemeClr val="accent4"/>
        </a:lnRef>
        <a:fillRef idx="1">
          <a:schemeClr val="accent4"/>
        </a:fillRef>
        <a:effectRef idx="0">
          <a:scrgbClr r="0" g="0" b="0"/>
        </a:effectRef>
        <a:fontRef idx="minor">
          <a:schemeClr val="lt1"/>
        </a:fontRef>
      </dsp:style>
      <dsp:txXfrm>
        <a:off x="0" y="1845380"/>
        <a:ext cx="6900512" cy="0"/>
      </dsp:txXfrm>
    </dsp:sp>
    <dsp:sp modelId="{19C0FC01-CE51-4101-8F0C-392A28AF34DE}">
      <dsp:nvSpPr>
        <dsp:cNvPr id="6" name="Rectangles 5"/>
        <dsp:cNvSpPr/>
      </dsp:nvSpPr>
      <dsp:spPr bwMode="white">
        <a:xfrm>
          <a:off x="0" y="1845380"/>
          <a:ext cx="6900512" cy="184538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IN" b="0" i="0">
              <a:solidFill>
                <a:schemeClr val="tx1"/>
              </a:solidFill>
            </a:rPr>
            <a:t>The</a:t>
          </a:r>
          <a:r>
            <a:rPr lang="en-IN" b="1" i="0">
              <a:solidFill>
                <a:schemeClr val="tx1"/>
              </a:solidFill>
            </a:rPr>
            <a:t> random_state </a:t>
          </a:r>
          <a:r>
            <a:rPr lang="en-IN" b="0" i="0">
              <a:solidFill>
                <a:schemeClr val="tx1"/>
              </a:solidFill>
            </a:rPr>
            <a:t>hyperparameter makes the model’s output replicable. The model will always produce the same results when it has a definite value of random_state and if it has been given the same hyperparameters and the same training data.</a:t>
          </a:r>
          <a:endParaRPr lang="en-US">
            <a:solidFill>
              <a:schemeClr val="tx1"/>
            </a:solidFill>
          </a:endParaRPr>
        </a:p>
      </dsp:txBody>
      <dsp:txXfrm>
        <a:off x="0" y="1845380"/>
        <a:ext cx="6900512" cy="1845380"/>
      </dsp:txXfrm>
    </dsp:sp>
    <dsp:sp modelId="{954AA912-C64B-4AEB-81B5-9513E510DD60}">
      <dsp:nvSpPr>
        <dsp:cNvPr id="7" name="Straight Connector 6"/>
        <dsp:cNvSpPr/>
      </dsp:nvSpPr>
      <dsp:spPr bwMode="white">
        <a:xfrm>
          <a:off x="0" y="3690761"/>
          <a:ext cx="6900512" cy="0"/>
        </a:xfrm>
        <a:prstGeom prst="line">
          <a:avLst/>
        </a:prstGeom>
      </dsp:spPr>
      <dsp:style>
        <a:lnRef idx="2">
          <a:schemeClr val="accent4"/>
        </a:lnRef>
        <a:fillRef idx="1">
          <a:schemeClr val="accent4"/>
        </a:fillRef>
        <a:effectRef idx="0">
          <a:scrgbClr r="0" g="0" b="0"/>
        </a:effectRef>
        <a:fontRef idx="minor">
          <a:schemeClr val="lt1"/>
        </a:fontRef>
      </dsp:style>
      <dsp:txXfrm>
        <a:off x="0" y="3690761"/>
        <a:ext cx="6900512" cy="0"/>
      </dsp:txXfrm>
    </dsp:sp>
    <dsp:sp modelId="{B29F0975-FF24-4C9D-91F5-4C6A88FEF448}">
      <dsp:nvSpPr>
        <dsp:cNvPr id="8" name="Rectangles 7"/>
        <dsp:cNvSpPr/>
      </dsp:nvSpPr>
      <dsp:spPr bwMode="white">
        <a:xfrm>
          <a:off x="0" y="3690761"/>
          <a:ext cx="6900512" cy="184538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IN" b="0" i="0">
              <a:solidFill>
                <a:schemeClr val="tx1"/>
              </a:solidFill>
            </a:rPr>
            <a:t>here is the </a:t>
          </a:r>
          <a:r>
            <a:rPr lang="en-IN" b="1" i="0">
              <a:solidFill>
                <a:schemeClr val="tx1"/>
              </a:solidFill>
            </a:rPr>
            <a:t>oob_score</a:t>
          </a:r>
          <a:r>
            <a:rPr lang="en-IN" b="0" i="0">
              <a:solidFill>
                <a:schemeClr val="tx1"/>
              </a:solidFill>
            </a:rPr>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a:solidFill>
              <a:schemeClr val="tx1"/>
            </a:solidFill>
          </a:endParaRPr>
        </a:p>
      </dsp:txBody>
      <dsp:txXfrm>
        <a:off x="0" y="3690761"/>
        <a:ext cx="6900512" cy="184538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EB61F6-5CA1-4CA0-A649-4B4CAC4B93D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EEB61F6-5CA1-4CA0-A649-4B4CAC4B93D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EEB61F6-5CA1-4CA0-A649-4B4CAC4B93D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EEB61F6-5CA1-4CA0-A649-4B4CAC4B93D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EEB61F6-5CA1-4CA0-A649-4B4CAC4B93D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EEB61F6-5CA1-4CA0-A649-4B4CAC4B93D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F12B9-4D7C-4BBD-8DB5-E2D6B2F1D54C}"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EEB61F6-5CA1-4CA0-A649-4B4CAC4B93D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0F12B9-4D7C-4BBD-8DB5-E2D6B2F1D54C}"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EB61F6-5CA1-4CA0-A649-4B4CAC4B93D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0F12B9-4D7C-4BBD-8DB5-E2D6B2F1D54C}"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B61F6-5CA1-4CA0-A649-4B4CAC4B93D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0F12B9-4D7C-4BBD-8DB5-E2D6B2F1D54C}"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EEB61F6-5CA1-4CA0-A649-4B4CAC4B93D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F12B9-4D7C-4BBD-8DB5-E2D6B2F1D54C}"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EEB61F6-5CA1-4CA0-A649-4B4CAC4B93D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F12B9-4D7C-4BBD-8DB5-E2D6B2F1D54C}" type="slidenum">
              <a:rPr lang="en-IN" smtClean="0"/>
            </a:fld>
            <a:endParaRPr lang="en-IN"/>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EEB61F6-5CA1-4CA0-A649-4B4CAC4B93DA}" type="datetimeFigureOut">
              <a:rPr lang="en-IN" smtClean="0"/>
            </a:fld>
            <a:endParaRPr lang="en-IN"/>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IN"/>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EC0F12B9-4D7C-4BBD-8DB5-E2D6B2F1D54C}"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Shape 45"/>
          <p:cNvSpPr>
            <a:spLocks noGrp="1" noRot="1" noChangeAspect="1" noMove="1" noResize="1" noEditPoints="1" noAdjustHandles="1" noChangeArrowheads="1" noChangeShapeType="1" noTextEdit="1"/>
          </p:cNvSpPr>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47"/>
          <p:cNvGrpSpPr>
            <a:grpSpLocks noGrp="1" noRot="1" noChangeAspect="1" noMove="1" noResize="1" noUngrp="1"/>
          </p:cNvGrpSpPr>
          <p:nvPr/>
        </p:nvGrpSpPr>
        <p:grpSpPr>
          <a:xfrm>
            <a:off x="3315292" y="0"/>
            <a:ext cx="2436813" cy="6858001"/>
            <a:chOff x="1320800" y="0"/>
            <a:chExt cx="2436813" cy="6858001"/>
          </a:xfrm>
        </p:grpSpPr>
        <p:sp>
          <p:nvSpPr>
            <p:cNvPr id="49"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5"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51"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52"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3"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4"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p:cNvSpPr>
            <a:spLocks noGrp="1"/>
          </p:cNvSpPr>
          <p:nvPr>
            <p:ph type="title"/>
          </p:nvPr>
        </p:nvSpPr>
        <p:spPr>
          <a:xfrm>
            <a:off x="220345" y="685800"/>
            <a:ext cx="4183380" cy="5105400"/>
          </a:xfrm>
        </p:spPr>
        <p:txBody>
          <a:bodyPr>
            <a:normAutofit/>
          </a:bodyPr>
          <a:lstStyle/>
          <a:p>
            <a:r>
              <a:rPr lang="en-US" sz="4000" b="1">
                <a:solidFill>
                  <a:srgbClr val="FFFFFF"/>
                </a:solidFill>
              </a:rPr>
              <a:t>CREDIT CARD DEFAULT PREDICTION</a:t>
            </a:r>
            <a:endParaRPr lang="en-IN" sz="4000" b="1">
              <a:solidFill>
                <a:srgbClr val="FFFFFF"/>
              </a:solidFill>
            </a:endParaRPr>
          </a:p>
        </p:txBody>
      </p:sp>
      <p:graphicFrame>
        <p:nvGraphicFramePr>
          <p:cNvPr id="5" name="Content Placeholder 2"/>
          <p:cNvGraphicFramePr>
            <a:graphicFrameLocks noGrp="1"/>
          </p:cNvGraphicFramePr>
          <p:nvPr>
            <p:ph idx="1"/>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97762" y="640080"/>
            <a:ext cx="6251110" cy="3566160"/>
          </a:xfrm>
        </p:spPr>
        <p:txBody>
          <a:bodyPr anchor="b">
            <a:normAutofit/>
          </a:bodyPr>
          <a:lstStyle/>
          <a:p>
            <a:pPr algn="l"/>
            <a:r>
              <a:rPr lang="en-US" sz="6000" dirty="0"/>
              <a:t>THANK </a:t>
            </a:r>
            <a:r>
              <a:rPr lang="en-US" sz="6000" dirty="0" smtClean="0"/>
              <a:t>YOU</a:t>
            </a:r>
            <a:endParaRPr lang="en-US" altLang="en-IN" sz="6000" dirty="0"/>
          </a:p>
        </p:txBody>
      </p:sp>
      <p:pic>
        <p:nvPicPr>
          <p:cNvPr id="4" name="Picture 3" descr="Magnifying glass on clear background"/>
          <p:cNvPicPr>
            <a:picLocks noChangeAspect="1"/>
          </p:cNvPicPr>
          <p:nvPr/>
        </p:nvPicPr>
        <p:blipFill rotWithShape="1">
          <a:blip r:embed="rId1"/>
          <a:srcRect l="40474" r="14194" b="-1"/>
          <a:stretch>
            <a:fillRect/>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p:cNvSpPr>
            <a:spLocks noGrp="1" noRot="1" noChangeAspect="1" noMove="1" noResize="1" noEditPoints="1" noAdjustHandles="1" noChangeArrowheads="1" noChangeShapeType="1" noTextEdit="1"/>
          </p:cNvSpPr>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OVERVIEW</a:t>
            </a:r>
            <a:endParaRPr lang="en-US" sz="4400" b="1" kern="1200" dirty="0">
              <a:solidFill>
                <a:srgbClr val="FFFFFF"/>
              </a:solidFill>
              <a:latin typeface="+mj-lt"/>
              <a:ea typeface="+mj-ea"/>
              <a:cs typeface="+mj-cs"/>
            </a:endParaRPr>
          </a:p>
        </p:txBody>
      </p:sp>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p:cNvSpPr>
            <a:spLocks noGrp="1"/>
          </p:cNvSpPr>
          <p:nvPr>
            <p:ph type="subTitle" idx="1"/>
          </p:nvPr>
        </p:nvSpPr>
        <p:spPr>
          <a:xfrm>
            <a:off x="4447308" y="591344"/>
            <a:ext cx="6906491" cy="5585619"/>
          </a:xfrm>
        </p:spPr>
        <p:txBody>
          <a:bodyPr vert="horz" lIns="91440" tIns="45720" rIns="91440" bIns="45720" rtlCol="0" anchor="ctr">
            <a:normAutofit/>
          </a:bodyPr>
          <a:lstStyle/>
          <a:p>
            <a:pPr marL="285750" indent="-228600" algn="l">
              <a:buFont typeface="Arial" panose="020B0604020202020204" pitchFamily="34" charset="0"/>
              <a:buChar char="•"/>
            </a:pPr>
            <a:r>
              <a:rPr lang="en-US" b="0" i="0" u="none" strike="noStrike" baseline="0"/>
              <a:t>Banking/Financial Institutes plays a significant role in providing financial service.</a:t>
            </a:r>
            <a:endParaRPr lang="en-US" b="0" i="0" u="none" strike="noStrike" baseline="0"/>
          </a:p>
          <a:p>
            <a:pPr marL="285750" indent="-228600" algn="l">
              <a:buFont typeface="Arial" panose="020B0604020202020204" pitchFamily="34" charset="0"/>
              <a:buChar char="•"/>
            </a:pPr>
            <a:r>
              <a:rPr lang="en-US"/>
              <a:t>To maintain the integrity,bank/institute must be careful when investing in customers to avoid financial loss.</a:t>
            </a:r>
            <a:endParaRPr lang="en-US"/>
          </a:p>
          <a:p>
            <a:pPr marL="285750" indent="-228600" algn="l">
              <a:buFont typeface="Arial" panose="020B0604020202020204" pitchFamily="34" charset="0"/>
              <a:buChar char="•"/>
            </a:pPr>
            <a:r>
              <a:rPr lang="en-US" b="0" i="0" u="none" strike="noStrike" baseline="0"/>
              <a:t>Before </a:t>
            </a:r>
            <a:r>
              <a:rPr lang="en-US"/>
              <a:t>giving credit to borrowers,the bank must come to about the potential of customers.</a:t>
            </a:r>
            <a:endParaRPr lang="en-US"/>
          </a:p>
          <a:p>
            <a:pPr marL="285750" indent="-228600" algn="l">
              <a:buFont typeface="Arial" panose="020B0604020202020204" pitchFamily="34" charset="0"/>
              <a:buChar char="•"/>
            </a:pPr>
            <a:r>
              <a:rPr lang="en-US" b="0" i="0" u="none" strike="noStrike" baseline="0"/>
              <a:t>The term credit scoring,determines the relation between defaulters and loan characteristics.</a:t>
            </a:r>
            <a:endParaRPr lang="en-US" b="0" i="0" u="none" strike="noStrike" baseline="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a:spLocks noGrp="1" noRot="1" noChangeAspect="1" noMove="1" noResize="1" noEditPoints="1" noAdjustHandles="1" noChangeArrowheads="1" noChangeShapeType="1" noTextEdit="1"/>
          </p:cNvSpPr>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1877" y="1404730"/>
            <a:ext cx="3896139" cy="4056584"/>
          </a:xfrm>
        </p:spPr>
        <p:txBody>
          <a:bodyPr>
            <a:normAutofit/>
          </a:bodyPr>
          <a:lstStyle/>
          <a:p>
            <a:r>
              <a:rPr lang="en-US" sz="4100" b="1" dirty="0">
                <a:solidFill>
                  <a:srgbClr val="FFFFFF"/>
                </a:solidFill>
              </a:rPr>
              <a:t>          DATA PREPROCESSING</a:t>
            </a:r>
            <a:endParaRPr lang="en-IN" sz="4100" b="1" dirty="0">
              <a:solidFill>
                <a:srgbClr val="FFFFFF"/>
              </a:solidFill>
            </a:endParaRPr>
          </a:p>
        </p:txBody>
      </p:sp>
      <p:sp>
        <p:nvSpPr>
          <p:cNvPr id="12" name="Arc 11"/>
          <p:cNvSpPr>
            <a:spLocks noGrp="1" noRot="1" noChangeAspect="1" noMove="1" noResize="1" noEditPoints="1" noAdjustHandles="1" noChangeArrowheads="1" noChangeShapeType="1" noTextEdit="1"/>
          </p:cNvSpPr>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p:cNvSpPr>
            <a:spLocks noGrp="1" noRot="1" noChangeAspect="1" noMove="1" noResize="1" noEditPoints="1" noAdjustHandles="1" noChangeArrowheads="1" noChangeShapeType="1" noTextEdit="1"/>
          </p:cNvSpPr>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5370153" y="1545083"/>
            <a:ext cx="5536397" cy="3935281"/>
          </a:xfrm>
        </p:spPr>
        <p:txBody>
          <a:bodyPr>
            <a:normAutofit/>
          </a:bodyPr>
          <a:lstStyle/>
          <a:p>
            <a:r>
              <a:rPr lang="en-US" sz="1800"/>
              <a:t>Data set  is divided in 80:20 ratio for train and test respectively.</a:t>
            </a:r>
            <a:endParaRPr lang="en-US" sz="1800"/>
          </a:p>
          <a:p>
            <a:r>
              <a:rPr lang="en-US" sz="1800"/>
              <a:t>ID column was dropped as it is  unnecessary for our modeling.</a:t>
            </a:r>
            <a:endParaRPr lang="en-US" sz="1800"/>
          </a:p>
          <a:p>
            <a:r>
              <a:rPr lang="en-US" sz="1800"/>
              <a:t>The attribute name ‘PAY_0’was converted to ‘PAY_1’ and  '</a:t>
            </a:r>
            <a:r>
              <a:rPr lang="en-US" sz="1800" err="1"/>
              <a:t>default.payment.next.month</a:t>
            </a:r>
            <a:r>
              <a:rPr lang="en-US" sz="1800"/>
              <a:t>’ was </a:t>
            </a:r>
            <a:r>
              <a:rPr lang="en-US" sz="1800" err="1"/>
              <a:t>coverted </a:t>
            </a:r>
            <a:r>
              <a:rPr lang="en-US" sz="1800"/>
              <a:t>to ‘Default’ for naming convenience.</a:t>
            </a:r>
            <a:endParaRPr lang="en-US" sz="1800"/>
          </a:p>
          <a:p>
            <a:r>
              <a:rPr lang="en-IN" sz="1800"/>
              <a:t>Pay_0:No consumption of credit card=-2,Pay duly(paid on time)=-1,payment delay for one mo</a:t>
            </a:r>
            <a:r>
              <a:rPr lang="en-US" altLang="en-IN" sz="1800"/>
              <a:t>n</a:t>
            </a:r>
            <a:r>
              <a:rPr lang="en-IN" sz="1800"/>
              <a:t>th=1, payment delay for two months=2,payment delay for nine months and above=-9.</a:t>
            </a:r>
            <a:endParaRPr lang="en-IN" sz="1800"/>
          </a:p>
          <a:p>
            <a:r>
              <a:rPr lang="en-IN" sz="1800"/>
              <a:t>No Null values in dataset</a:t>
            </a:r>
            <a:endParaRPr lang="en-IN"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a:spLocks noGrp="1" noRot="1" noChangeAspect="1" noMove="1" noResize="1" noEditPoints="1" noAdjustHandles="1" noChangeArrowheads="1" noChangeShapeType="1" noTextEdit="1"/>
          </p:cNvSpPr>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71074" y="1396686"/>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Arc 11"/>
          <p:cNvSpPr>
            <a:spLocks noGrp="1" noRot="1" noChangeAspect="1" noMove="1" noResize="1" noEditPoints="1" noAdjustHandles="1" noChangeArrowheads="1" noChangeShapeType="1" noTextEdit="1"/>
          </p:cNvSpPr>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p:cNvSpPr>
            <a:spLocks noGrp="1" noRot="1" noChangeAspect="1" noMove="1" noResize="1" noEditPoints="1" noAdjustHandles="1" noChangeArrowheads="1" noChangeShapeType="1" noTextEdit="1"/>
          </p:cNvSpPr>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5329555" y="1397635"/>
            <a:ext cx="5648325" cy="4469130"/>
          </a:xfrm>
        </p:spPr>
        <p:txBody>
          <a:bodyPr>
            <a:normAutofit lnSpcReduction="20000"/>
          </a:bodyPr>
          <a:lstStyle/>
          <a:p>
            <a:r>
              <a:rPr lang="en-IN" sz="1800" b="0" i="0">
                <a:effectLst/>
                <a:latin typeface="+mj-lt"/>
                <a:cs typeface="+mj-lt"/>
              </a:rPr>
              <a:t>There are more women than men in our dataset and, apparently, men have a slightly higher chance of default.</a:t>
            </a:r>
            <a:endParaRPr lang="en-IN" sz="1800" b="0" i="0">
              <a:effectLst/>
              <a:latin typeface="+mj-lt"/>
              <a:cs typeface="+mj-lt"/>
            </a:endParaRPr>
          </a:p>
          <a:p>
            <a:pPr marL="0" indent="0">
              <a:buNone/>
            </a:pPr>
            <a:endParaRPr lang="en-IN" sz="1800" b="0" i="0">
              <a:effectLst/>
              <a:latin typeface="+mj-lt"/>
              <a:cs typeface="+mj-lt"/>
            </a:endParaRPr>
          </a:p>
          <a:p>
            <a:r>
              <a:rPr lang="en-IN" sz="1800">
                <a:latin typeface="+mj-lt"/>
                <a:cs typeface="+mj-lt"/>
              </a:rPr>
              <a:t>The probability of default was higher for men.</a:t>
            </a:r>
            <a:endParaRPr lang="en-IN" sz="1800">
              <a:latin typeface="+mj-lt"/>
              <a:cs typeface="+mj-lt"/>
            </a:endParaRPr>
          </a:p>
          <a:p>
            <a:pPr marL="0" indent="0">
              <a:buNone/>
            </a:pPr>
            <a:endParaRPr lang="en-IN" sz="1800">
              <a:latin typeface="+mj-lt"/>
              <a:cs typeface="+mj-lt"/>
            </a:endParaRPr>
          </a:p>
          <a:p>
            <a:r>
              <a:rPr lang="en-IN" sz="1800" b="0" i="0">
                <a:effectLst/>
                <a:latin typeface="+mj-lt"/>
                <a:cs typeface="+mj-lt"/>
              </a:rPr>
              <a:t>Most people in our dataset </a:t>
            </a:r>
            <a:r>
              <a:rPr lang="en-US" altLang="en-IN" sz="1800" b="0" i="0">
                <a:effectLst/>
                <a:latin typeface="+mj-lt"/>
                <a:cs typeface="+mj-lt"/>
              </a:rPr>
              <a:t>are </a:t>
            </a:r>
            <a:r>
              <a:rPr lang="en-IN" sz="1800" b="0" i="0">
                <a:effectLst/>
                <a:latin typeface="+mj-lt"/>
                <a:cs typeface="+mj-lt"/>
              </a:rPr>
              <a:t>between 25 and 40 years old. There is also an impression that around that age the chance of default is a little lower.</a:t>
            </a:r>
            <a:endParaRPr lang="en-IN" sz="1800" b="0" i="0">
              <a:effectLst/>
              <a:latin typeface="+mj-lt"/>
              <a:cs typeface="+mj-lt"/>
            </a:endParaRPr>
          </a:p>
          <a:p>
            <a:pPr marL="0" indent="0">
              <a:buNone/>
            </a:pPr>
            <a:endParaRPr lang="en-IN" sz="1800" b="0" i="0">
              <a:effectLst/>
              <a:latin typeface="+mj-lt"/>
              <a:cs typeface="+mj-lt"/>
            </a:endParaRPr>
          </a:p>
          <a:p>
            <a:r>
              <a:rPr lang="en-IN" sz="1800" b="0" i="0">
                <a:effectLst/>
                <a:latin typeface="+mj-lt"/>
                <a:cs typeface="+mj-lt"/>
              </a:rPr>
              <a:t>Most customers have 200k or less of credit limit. And it seems that we will find a higher concentration of customers in default on that range.</a:t>
            </a:r>
            <a:endParaRPr lang="en-IN" sz="1800">
              <a:latin typeface="+mj-lt"/>
              <a:cs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a:spLocks noGrp="1" noRot="1" noChangeAspect="1" noMove="1" noResize="1" noEditPoints="1" noAdjustHandles="1" noChangeArrowheads="1" noChangeShapeType="1" noTextEdit="1"/>
          </p:cNvSpPr>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89278" y="1233241"/>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Freeform: Shape 11"/>
          <p:cNvSpPr>
            <a:spLocks noGrp="1" noRot="1" noChangeAspect="1" noMove="1" noResize="1" noEditPoints="1" noAdjustHandles="1" noChangeArrowheads="1" noChangeShapeType="1" noTextEdit="1"/>
          </p:cNvSpPr>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p:cNvSpPr>
            <a:spLocks noGrp="1" noRot="1" noChangeAspect="1" noMove="1" noResize="1" noEditPoints="1" noAdjustHandles="1" noChangeArrowheads="1" noChangeShapeType="1" noTextEdit="1"/>
          </p:cNvSpPr>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p:cNvSpPr>
            <a:spLocks noGrp="1" noRot="1" noChangeAspect="1" noMove="1" noResize="1" noEditPoints="1" noAdjustHandles="1" noChangeArrowheads="1" noChangeShapeType="1" noTextEdit="1"/>
          </p:cNvSpPr>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024880" y="1233805"/>
            <a:ext cx="5328920" cy="4476750"/>
          </a:xfrm>
        </p:spPr>
        <p:txBody>
          <a:bodyPr anchor="t">
            <a:normAutofit/>
          </a:bodyPr>
          <a:lstStyle/>
          <a:p>
            <a:r>
              <a:rPr lang="en-IN" sz="1800" dirty="0">
                <a:cs typeface="+mn-lt"/>
              </a:rPr>
              <a:t>T</a:t>
            </a:r>
            <a:r>
              <a:rPr lang="en-IN" sz="1800" b="0" i="0" dirty="0">
                <a:effectLst/>
                <a:cs typeface="+mn-lt"/>
              </a:rPr>
              <a:t>hose who have a negative bill statement have a lower chance of default than the rest. What stands out is that there is a little higher chance of default for those who didn't have a bill in the previous months.</a:t>
            </a:r>
            <a:endParaRPr lang="en-IN" sz="1800" b="0" i="0" dirty="0">
              <a:effectLst/>
              <a:cs typeface="+mn-lt"/>
            </a:endParaRPr>
          </a:p>
          <a:p>
            <a:pPr marL="0" indent="0">
              <a:buNone/>
            </a:pPr>
            <a:endParaRPr lang="en-IN" sz="1800" b="0" i="0" dirty="0">
              <a:effectLst/>
              <a:cs typeface="+mn-lt"/>
            </a:endParaRPr>
          </a:p>
          <a:p>
            <a:r>
              <a:rPr lang="en-IN" sz="1800" b="0" i="0" dirty="0">
                <a:effectLst/>
                <a:cs typeface="+mn-lt"/>
              </a:rPr>
              <a:t>There is a higher default rate among those who paid nothing in previous months and lower rates among those paid over 25k of NT dollars.</a:t>
            </a:r>
            <a:endParaRPr lang="en-IN" sz="1800" dirty="0">
              <a:cs typeface="+mn-lt"/>
            </a:endParaRPr>
          </a:p>
        </p:txBody>
      </p:sp>
      <p:sp>
        <p:nvSpPr>
          <p:cNvPr id="18" name="Freeform: Shape 17"/>
          <p:cNvSpPr>
            <a:spLocks noGrp="1" noRot="1" noChangeAspect="1" noMove="1" noResize="1" noEditPoints="1" noAdjustHandles="1" noChangeArrowheads="1" noChangeShapeType="1" noTextEdit="1"/>
          </p:cNvSpPr>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p:cNvSpPr>
            <a:spLocks noGrp="1" noRot="1" noChangeAspect="1" noMove="1" noResize="1" noEditPoints="1" noAdjustHandles="1" noChangeArrowheads="1" noChangeShapeType="1" noTextEdit="1"/>
          </p:cNvSpPr>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p:cNvSpPr>
            <a:spLocks noGrp="1" noRot="1" noChangeAspect="1" noMove="1" noResize="1" noEditPoints="1" noAdjustHandles="1" noChangeArrowheads="1" noChangeShapeType="1" noTextEdit="1"/>
          </p:cNvSpPr>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5000" y="640823"/>
            <a:ext cx="3418659" cy="5583148"/>
          </a:xfrm>
        </p:spPr>
        <p:txBody>
          <a:bodyPr anchor="ctr">
            <a:normAutofit/>
          </a:bodyPr>
          <a:lstStyle/>
          <a:p>
            <a:r>
              <a:rPr lang="en-US" sz="5400" b="1" dirty="0"/>
              <a:t>RANDOM FOREST MODEL</a:t>
            </a:r>
            <a:endParaRPr lang="en-IN" sz="5400" b="1" dirty="0"/>
          </a:p>
        </p:txBody>
      </p:sp>
      <p:sp>
        <p:nvSpPr>
          <p:cNvPr id="11" name="sketch line"/>
          <p:cNvSpPr>
            <a:spLocks noGrp="1" noRot="1" noChangeAspect="1" noMove="1" noResize="1" noEditPoints="1" noAdjustHandles="1" noChangeArrowheads="1" noChangeShapeType="1" noTextEdit="1"/>
          </p:cNvSpPr>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p:cNvGraphicFramePr>
            <a:graphicFrameLocks noGrp="1"/>
          </p:cNvGraphicFramePr>
          <p:nvPr>
            <p:ph idx="1"/>
          </p:nvPr>
        </p:nvGraphicFramePr>
        <p:xfrm>
          <a:off x="4505960" y="1765300"/>
          <a:ext cx="7042785" cy="44113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76098" y="640823"/>
            <a:ext cx="3677561" cy="5583148"/>
          </a:xfrm>
        </p:spPr>
        <p:txBody>
          <a:bodyPr anchor="ctr">
            <a:normAutofit/>
          </a:bodyPr>
          <a:lstStyle/>
          <a:p>
            <a:r>
              <a:rPr lang="en-US" sz="3600" b="1" dirty="0"/>
              <a:t>INCREASING THE PREDICTIVE POWER</a:t>
            </a:r>
            <a:endParaRPr lang="en-IN" sz="3600" b="1" dirty="0"/>
          </a:p>
        </p:txBody>
      </p:sp>
      <p:sp>
        <p:nvSpPr>
          <p:cNvPr id="11" name="sketch line"/>
          <p:cNvSpPr>
            <a:spLocks noGrp="1" noRot="1" noChangeAspect="1" noMove="1" noResize="1" noEditPoints="1" noAdjustHandles="1" noChangeArrowheads="1" noChangeShapeType="1" noTextEdit="1"/>
          </p:cNvSpPr>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p:cNvGraphicFramePr>
            <a:graphicFrameLocks noGrp="1"/>
          </p:cNvGraphicFramePr>
          <p:nvPr>
            <p:ph idx="1"/>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62846" y="640823"/>
            <a:ext cx="3690813" cy="5583148"/>
          </a:xfrm>
        </p:spPr>
        <p:txBody>
          <a:bodyPr anchor="ctr">
            <a:normAutofit/>
          </a:bodyPr>
          <a:lstStyle/>
          <a:p>
            <a:r>
              <a:rPr lang="en-US" sz="4000" b="1" dirty="0"/>
              <a:t>INCREASING THE MODEL’S SPEED</a:t>
            </a:r>
            <a:endParaRPr lang="en-IN" sz="4000" b="1" dirty="0"/>
          </a:p>
        </p:txBody>
      </p:sp>
      <p:sp>
        <p:nvSpPr>
          <p:cNvPr id="11" name="sketch line"/>
          <p:cNvSpPr>
            <a:spLocks noGrp="1" noRot="1" noChangeAspect="1" noMove="1" noResize="1" noEditPoints="1" noAdjustHandles="1" noChangeArrowheads="1" noChangeShapeType="1" noTextEdit="1"/>
          </p:cNvSpPr>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p:cNvGraphicFramePr>
            <a:graphicFrameLocks noGrp="1"/>
          </p:cNvGraphicFramePr>
          <p:nvPr>
            <p:ph idx="1"/>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p:cNvSpPr>
            <a:spLocks noGrp="1"/>
          </p:cNvSpPr>
          <p:nvPr>
            <p:ph type="title"/>
          </p:nvPr>
        </p:nvSpPr>
        <p:spPr>
          <a:xfrm>
            <a:off x="838200" y="401221"/>
            <a:ext cx="10515600" cy="1348065"/>
          </a:xfrm>
        </p:spPr>
        <p:txBody>
          <a:bodyPr>
            <a:normAutofit/>
          </a:bodyPr>
          <a:lstStyle/>
          <a:p>
            <a:r>
              <a:rPr lang="en-US" sz="5400" b="1" dirty="0">
                <a:solidFill>
                  <a:srgbClr val="FFFFFF"/>
                </a:solidFill>
              </a:rPr>
              <a:t>CONCLUSION</a:t>
            </a:r>
            <a:endParaRPr lang="en-IN" sz="5400" b="1" dirty="0">
              <a:solidFill>
                <a:srgbClr val="FFFFFF"/>
              </a:solidFill>
            </a:endParaRPr>
          </a:p>
        </p:txBody>
      </p:sp>
      <p:sp>
        <p:nvSpPr>
          <p:cNvPr id="18" name="Content Placeholder 2"/>
          <p:cNvSpPr>
            <a:spLocks noGrp="1"/>
          </p:cNvSpPr>
          <p:nvPr>
            <p:ph idx="1"/>
          </p:nvPr>
        </p:nvSpPr>
        <p:spPr>
          <a:xfrm>
            <a:off x="838200" y="2586789"/>
            <a:ext cx="10515600" cy="3590174"/>
          </a:xfrm>
        </p:spPr>
        <p:txBody>
          <a:bodyPr>
            <a:normAutofit/>
          </a:bodyPr>
          <a:lstStyle/>
          <a:p>
            <a:r>
              <a:rPr lang="en-US" sz="1800"/>
              <a:t>We investigated the data for checking data unbalancing,visualizing the features and understanding the relationship between different features.</a:t>
            </a:r>
            <a:endParaRPr lang="en-US" sz="1800"/>
          </a:p>
          <a:p>
            <a:r>
              <a:rPr lang="en-US" sz="1800"/>
              <a:t>We used train-test split to evaluate the model’s effectiveness to predict the target value i.e. detecting if a credit card will default for  next month.</a:t>
            </a:r>
            <a:endParaRPr lang="en-US" sz="1800"/>
          </a:p>
          <a:p>
            <a:r>
              <a:rPr lang="en-US" sz="1800"/>
              <a:t>We started with adaboost,random forest ,SVM,KNN and decision tree the accuracy forall was different.</a:t>
            </a:r>
            <a:endParaRPr lang="en-US" sz="1800"/>
          </a:p>
          <a:p>
            <a:r>
              <a:rPr lang="en-US" sz="1800"/>
              <a:t>We choose random forest model based on the F1 score which was very low compared to the other model.</a:t>
            </a:r>
            <a:endParaRPr lang="en-US" sz="1800"/>
          </a:p>
          <a:p>
            <a:r>
              <a:rPr lang="en-IN" sz="1800"/>
              <a:t>This would also inform the issuer’s decisions on who to give a credit card and what credit limit to provide.</a:t>
            </a:r>
            <a:endParaRPr lang="en-IN" sz="18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2438</Words>
  <Application>WPS Presentation</Application>
  <PresentationFormat>Custom</PresentationFormat>
  <Paragraphs>49</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Calibri</vt:lpstr>
      <vt:lpstr>Helvetica Neue</vt:lpstr>
      <vt:lpstr>Microsoft YaHei</vt:lpstr>
      <vt:lpstr>Arial Unicode MS</vt:lpstr>
      <vt:lpstr>Default Design</vt:lpstr>
      <vt:lpstr>CREDIT CARD DEFAULT PREDICTION</vt:lpstr>
      <vt:lpstr>OVERVIEW</vt:lpstr>
      <vt:lpstr>          DATA PREPROCESSING</vt:lpstr>
      <vt:lpstr>INSIGHT FROM DATA ANALYSIS</vt:lpstr>
      <vt:lpstr>INSIGHT FROM DATA ANALYSIS</vt:lpstr>
      <vt:lpstr>RANDOM FOREST MODEL</vt:lpstr>
      <vt:lpstr>INCREASING THE PREDICTIVE POWER</vt:lpstr>
      <vt:lpstr>INCREASING THE MODEL’S SPEED</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meet patel</dc:creator>
  <cp:lastModifiedBy>Veerendra</cp:lastModifiedBy>
  <cp:revision>9</cp:revision>
  <dcterms:created xsi:type="dcterms:W3CDTF">2021-09-09T07:45:00Z</dcterms:created>
  <dcterms:modified xsi:type="dcterms:W3CDTF">2022-12-26T13:20:57Z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21FE3FABD8D74BA4B7D499235273E825</vt:lpwstr>
  </property>
  <property fmtid="{D5CDD505-2E9C-101B-9397-08002B2CF9AE}" pid="3" name="KSOProductBuildVer">
    <vt:lpwstr>1033-11.2.0.11440</vt:lpwstr>
  </property>
</Properties>
</file>