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5" r:id="rId3"/>
    <p:sldId id="313" r:id="rId4"/>
    <p:sldId id="315" r:id="rId5"/>
    <p:sldId id="262" r:id="rId6"/>
    <p:sldId id="314" r:id="rId7"/>
    <p:sldId id="284" r:id="rId8"/>
    <p:sldId id="280" r:id="rId9"/>
    <p:sldId id="286" r:id="rId10"/>
  </p:sldIdLst>
  <p:sldSz cx="9144000" cy="5143500" type="screen16x9"/>
  <p:notesSz cx="6858000" cy="9144000"/>
  <p:embeddedFontLst>
    <p:embeddedFont>
      <p:font typeface="Lexend Deca" panose="020B0604020202020204" charset="0"/>
      <p:regular r:id="rId13"/>
      <p:bold r:id="rId14"/>
    </p:embeddedFont>
    <p:embeddedFont>
      <p:font typeface="Squada One" panose="020B0604020202020204" charset="0"/>
      <p:regular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32FED-872A-42F0-8CD2-FF073FBFF6FA}">
  <a:tblStyle styleId="{A5C32FED-872A-42F0-8CD2-FF073FBFF6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04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FFAA-6DE5-41A6-8168-221D46A7D942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DC170-E593-4E99-A7E4-9D361AE29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8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e5180d73a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e5180d73a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e5180d73a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e5180d73a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44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e5180d73a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e5180d73a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7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e5180d73a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e5180d73a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62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6025" y="0"/>
            <a:ext cx="6492062" cy="5143532"/>
          </a:xfrm>
          <a:custGeom>
            <a:avLst/>
            <a:gdLst/>
            <a:ahLst/>
            <a:cxnLst/>
            <a:rect l="l" t="t" r="r" b="b"/>
            <a:pathLst>
              <a:path w="40882" h="32390" extrusionOk="0">
                <a:moveTo>
                  <a:pt x="1" y="1"/>
                </a:moveTo>
                <a:lnTo>
                  <a:pt x="1" y="32389"/>
                </a:lnTo>
                <a:lnTo>
                  <a:pt x="35758" y="32389"/>
                </a:lnTo>
                <a:lnTo>
                  <a:pt x="40882" y="8914"/>
                </a:lnTo>
                <a:lnTo>
                  <a:pt x="3495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8775" y="1424113"/>
            <a:ext cx="4835100" cy="17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100" b="1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775" y="32435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1050" y="-7443"/>
            <a:ext cx="543814" cy="543814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325" y="425055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5400000">
            <a:off x="562097" y="-285083"/>
            <a:ext cx="605662" cy="1648960"/>
            <a:chOff x="758850" y="467950"/>
            <a:chExt cx="368475" cy="1003200"/>
          </a:xfrm>
        </p:grpSpPr>
        <p:sp>
          <p:nvSpPr>
            <p:cNvPr id="15" name="Google Shape;15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4035082" y="3779619"/>
            <a:ext cx="605662" cy="1648960"/>
            <a:chOff x="758850" y="467950"/>
            <a:chExt cx="368475" cy="1003200"/>
          </a:xfrm>
        </p:grpSpPr>
        <p:sp>
          <p:nvSpPr>
            <p:cNvPr id="34" name="Google Shape;34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0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1137750" y="1307100"/>
            <a:ext cx="6868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7668350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218025" y="260256"/>
            <a:ext cx="1019738" cy="101973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8"/>
          <p:cNvGrpSpPr/>
          <p:nvPr/>
        </p:nvGrpSpPr>
        <p:grpSpPr>
          <a:xfrm>
            <a:off x="425069" y="3334968"/>
            <a:ext cx="605662" cy="1648960"/>
            <a:chOff x="758850" y="467950"/>
            <a:chExt cx="368475" cy="1003200"/>
          </a:xfrm>
        </p:grpSpPr>
        <p:sp>
          <p:nvSpPr>
            <p:cNvPr id="182" name="Google Shape;182;p8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8"/>
          <p:cNvSpPr/>
          <p:nvPr/>
        </p:nvSpPr>
        <p:spPr>
          <a:xfrm>
            <a:off x="8113188" y="157040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 rot="-5400000" flipH="1">
            <a:off x="1934743" y="-2067082"/>
            <a:ext cx="5239768" cy="9181396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title"/>
          </p:nvPr>
        </p:nvSpPr>
        <p:spPr>
          <a:xfrm>
            <a:off x="2304475" y="2177550"/>
            <a:ext cx="453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title" idx="2" hasCustomPrompt="1"/>
          </p:nvPr>
        </p:nvSpPr>
        <p:spPr>
          <a:xfrm>
            <a:off x="3819775" y="1288325"/>
            <a:ext cx="150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1"/>
          </p:nvPr>
        </p:nvSpPr>
        <p:spPr>
          <a:xfrm>
            <a:off x="2517925" y="3082675"/>
            <a:ext cx="41082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15"/>
          <p:cNvGrpSpPr/>
          <p:nvPr/>
        </p:nvGrpSpPr>
        <p:grpSpPr>
          <a:xfrm rot="10800000" flipH="1">
            <a:off x="410272" y="167768"/>
            <a:ext cx="605662" cy="1648960"/>
            <a:chOff x="758850" y="467950"/>
            <a:chExt cx="368475" cy="1003200"/>
          </a:xfrm>
        </p:grpSpPr>
        <p:sp>
          <p:nvSpPr>
            <p:cNvPr id="333" name="Google Shape;333;p15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5"/>
          <p:cNvSpPr/>
          <p:nvPr/>
        </p:nvSpPr>
        <p:spPr>
          <a:xfrm flipH="1">
            <a:off x="395380" y="4286379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 flipH="1">
            <a:off x="8495053" y="308921"/>
            <a:ext cx="460963" cy="46096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 flipH="1">
            <a:off x="8293548" y="1029979"/>
            <a:ext cx="274693" cy="27469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15"/>
          <p:cNvGrpSpPr/>
          <p:nvPr/>
        </p:nvGrpSpPr>
        <p:grpSpPr>
          <a:xfrm rot="10800000" flipH="1">
            <a:off x="8128072" y="2997918"/>
            <a:ext cx="605662" cy="1648960"/>
            <a:chOff x="758850" y="467950"/>
            <a:chExt cx="368475" cy="1003200"/>
          </a:xfrm>
        </p:grpSpPr>
        <p:sp>
          <p:nvSpPr>
            <p:cNvPr id="355" name="Google Shape;355;p15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/>
          <p:nvPr/>
        </p:nvSpPr>
        <p:spPr>
          <a:xfrm rot="10800000">
            <a:off x="2796296" y="10"/>
            <a:ext cx="6347704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3309250" y="4505551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8531600" y="394314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8175761" y="3937773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0"/>
          <p:cNvSpPr txBox="1">
            <a:spLocks noGrp="1"/>
          </p:cNvSpPr>
          <p:nvPr>
            <p:ph type="title"/>
          </p:nvPr>
        </p:nvSpPr>
        <p:spPr>
          <a:xfrm>
            <a:off x="3803025" y="3566025"/>
            <a:ext cx="44847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4" name="Google Shape;494;p20"/>
          <p:cNvSpPr txBox="1">
            <a:spLocks noGrp="1"/>
          </p:cNvSpPr>
          <p:nvPr>
            <p:ph type="subTitle" idx="1"/>
          </p:nvPr>
        </p:nvSpPr>
        <p:spPr>
          <a:xfrm>
            <a:off x="3803025" y="744075"/>
            <a:ext cx="4645200" cy="26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"/>
          <p:cNvSpPr/>
          <p:nvPr/>
        </p:nvSpPr>
        <p:spPr>
          <a:xfrm>
            <a:off x="1" y="0"/>
            <a:ext cx="4628650" cy="5143490"/>
          </a:xfrm>
          <a:custGeom>
            <a:avLst/>
            <a:gdLst/>
            <a:ahLst/>
            <a:cxnLst/>
            <a:rect l="l" t="t" r="r" b="b"/>
            <a:pathLst>
              <a:path w="96050" h="56121" extrusionOk="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2"/>
          <p:cNvSpPr/>
          <p:nvPr/>
        </p:nvSpPr>
        <p:spPr>
          <a:xfrm flipH="1">
            <a:off x="3546162" y="4388489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2"/>
          <p:cNvSpPr/>
          <p:nvPr/>
        </p:nvSpPr>
        <p:spPr>
          <a:xfrm flipH="1">
            <a:off x="181187" y="394314"/>
            <a:ext cx="431213" cy="43121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2"/>
          <p:cNvSpPr/>
          <p:nvPr/>
        </p:nvSpPr>
        <p:spPr>
          <a:xfrm flipH="1">
            <a:off x="123456" y="3937773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22"/>
          <p:cNvGrpSpPr/>
          <p:nvPr/>
        </p:nvGrpSpPr>
        <p:grpSpPr>
          <a:xfrm rot="-5400000" flipH="1">
            <a:off x="3068531" y="-285082"/>
            <a:ext cx="605662" cy="1648960"/>
            <a:chOff x="758850" y="467950"/>
            <a:chExt cx="368475" cy="1003200"/>
          </a:xfrm>
        </p:grpSpPr>
        <p:sp>
          <p:nvSpPr>
            <p:cNvPr id="527" name="Google Shape;527;p2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22"/>
          <p:cNvSpPr txBox="1">
            <a:spLocks noGrp="1"/>
          </p:cNvSpPr>
          <p:nvPr>
            <p:ph type="title"/>
          </p:nvPr>
        </p:nvSpPr>
        <p:spPr>
          <a:xfrm>
            <a:off x="720000" y="1669475"/>
            <a:ext cx="27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22"/>
          <p:cNvSpPr txBox="1">
            <a:spLocks noGrp="1"/>
          </p:cNvSpPr>
          <p:nvPr>
            <p:ph type="subTitle" idx="1"/>
          </p:nvPr>
        </p:nvSpPr>
        <p:spPr>
          <a:xfrm>
            <a:off x="720000" y="2393725"/>
            <a:ext cx="2837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0"/>
          <p:cNvSpPr/>
          <p:nvPr/>
        </p:nvSpPr>
        <p:spPr>
          <a:xfrm>
            <a:off x="0" y="0"/>
            <a:ext cx="8832984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0"/>
          <p:cNvSpPr txBox="1">
            <a:spLocks noGrp="1"/>
          </p:cNvSpPr>
          <p:nvPr>
            <p:ph type="title"/>
          </p:nvPr>
        </p:nvSpPr>
        <p:spPr>
          <a:xfrm>
            <a:off x="2550600" y="539400"/>
            <a:ext cx="4042800" cy="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1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30"/>
          <p:cNvSpPr txBox="1">
            <a:spLocks noGrp="1"/>
          </p:cNvSpPr>
          <p:nvPr>
            <p:ph type="subTitle" idx="1"/>
          </p:nvPr>
        </p:nvSpPr>
        <p:spPr>
          <a:xfrm>
            <a:off x="2854650" y="1671900"/>
            <a:ext cx="3434700" cy="13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30"/>
          <p:cNvSpPr/>
          <p:nvPr/>
        </p:nvSpPr>
        <p:spPr>
          <a:xfrm>
            <a:off x="231657" y="755778"/>
            <a:ext cx="962887" cy="962887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30"/>
          <p:cNvGrpSpPr/>
          <p:nvPr/>
        </p:nvGrpSpPr>
        <p:grpSpPr>
          <a:xfrm>
            <a:off x="410269" y="2955093"/>
            <a:ext cx="605662" cy="1648960"/>
            <a:chOff x="758850" y="467950"/>
            <a:chExt cx="368475" cy="1003200"/>
          </a:xfrm>
        </p:grpSpPr>
        <p:sp>
          <p:nvSpPr>
            <p:cNvPr id="761" name="Google Shape;761;p30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/>
          <p:nvPr/>
        </p:nvSpPr>
        <p:spPr>
          <a:xfrm>
            <a:off x="-24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31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782" name="Google Shape;782;p31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1"/>
          <p:cNvSpPr/>
          <p:nvPr/>
        </p:nvSpPr>
        <p:spPr>
          <a:xfrm>
            <a:off x="8423950" y="1760897"/>
            <a:ext cx="473619" cy="47361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7315525" y="4480176"/>
            <a:ext cx="720385" cy="72038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"/>
          <p:cNvSpPr/>
          <p:nvPr/>
        </p:nvSpPr>
        <p:spPr>
          <a:xfrm rot="10800000" flipH="1">
            <a:off x="0" y="0"/>
            <a:ext cx="5892425" cy="5143490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32"/>
          <p:cNvGrpSpPr/>
          <p:nvPr/>
        </p:nvGrpSpPr>
        <p:grpSpPr>
          <a:xfrm rot="5400000">
            <a:off x="4269169" y="-285082"/>
            <a:ext cx="605662" cy="1648960"/>
            <a:chOff x="758850" y="467950"/>
            <a:chExt cx="368475" cy="1003200"/>
          </a:xfrm>
        </p:grpSpPr>
        <p:sp>
          <p:nvSpPr>
            <p:cNvPr id="805" name="Google Shape;805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2"/>
          <p:cNvGrpSpPr/>
          <p:nvPr/>
        </p:nvGrpSpPr>
        <p:grpSpPr>
          <a:xfrm rot="5400000">
            <a:off x="976657" y="3779618"/>
            <a:ext cx="605662" cy="1648960"/>
            <a:chOff x="758850" y="467950"/>
            <a:chExt cx="368475" cy="1003200"/>
          </a:xfrm>
        </p:grpSpPr>
        <p:sp>
          <p:nvSpPr>
            <p:cNvPr id="824" name="Google Shape;824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2"/>
          <p:cNvSpPr/>
          <p:nvPr/>
        </p:nvSpPr>
        <p:spPr>
          <a:xfrm>
            <a:off x="380575" y="206873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2"/>
          <p:cNvSpPr/>
          <p:nvPr/>
        </p:nvSpPr>
        <p:spPr>
          <a:xfrm>
            <a:off x="4598550" y="4271577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sz="35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36723"/>
            <a:ext cx="7717800" cy="3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1" r:id="rId4"/>
    <p:sldLayoutId id="2147483666" r:id="rId5"/>
    <p:sldLayoutId id="2147483668" r:id="rId6"/>
    <p:sldLayoutId id="2147483676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5"/>
          <p:cNvSpPr txBox="1">
            <a:spLocks noGrp="1"/>
          </p:cNvSpPr>
          <p:nvPr>
            <p:ph type="ctrTitle"/>
          </p:nvPr>
        </p:nvSpPr>
        <p:spPr>
          <a:xfrm>
            <a:off x="718775" y="1424113"/>
            <a:ext cx="4835100" cy="17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</a:t>
            </a:r>
            <a:br>
              <a:rPr lang="en" dirty="0" smtClean="0"/>
            </a:br>
            <a:r>
              <a:rPr lang="en" dirty="0" smtClean="0"/>
              <a:t>BootCamp</a:t>
            </a:r>
            <a:endParaRPr dirty="0"/>
          </a:p>
        </p:txBody>
      </p:sp>
      <p:sp>
        <p:nvSpPr>
          <p:cNvPr id="853" name="Google Shape;853;p35"/>
          <p:cNvSpPr txBox="1">
            <a:spLocks noGrp="1"/>
          </p:cNvSpPr>
          <p:nvPr>
            <p:ph type="subTitle" idx="1"/>
          </p:nvPr>
        </p:nvSpPr>
        <p:spPr>
          <a:xfrm>
            <a:off x="718775" y="32435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 Faster &amp; Easier than You Think</a:t>
            </a:r>
            <a:endParaRPr dirty="0"/>
          </a:p>
        </p:txBody>
      </p:sp>
      <p:sp>
        <p:nvSpPr>
          <p:cNvPr id="854" name="Google Shape;854;p35"/>
          <p:cNvSpPr/>
          <p:nvPr/>
        </p:nvSpPr>
        <p:spPr>
          <a:xfrm>
            <a:off x="5591625" y="1405548"/>
            <a:ext cx="389220" cy="38922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01" y="172017"/>
            <a:ext cx="808323" cy="808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90289" y="4140954"/>
            <a:ext cx="28029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b="1" dirty="0" smtClean="0">
                <a:solidFill>
                  <a:schemeClr val="tx2"/>
                </a:solidFill>
                <a:latin typeface="Lexend Deca"/>
                <a:sym typeface="Lexend Deca"/>
              </a:rPr>
              <a:t>Day </a:t>
            </a:r>
            <a:r>
              <a:rPr lang="en" sz="4000" b="1" dirty="0">
                <a:solidFill>
                  <a:schemeClr val="tx2"/>
                </a:solidFill>
                <a:latin typeface="Lexend Deca"/>
                <a:sym typeface="Lexend Deca"/>
              </a:rPr>
              <a:t>9</a:t>
            </a:r>
            <a:r>
              <a:rPr lang="en" sz="4000" b="1" dirty="0" smtClean="0">
                <a:solidFill>
                  <a:schemeClr val="tx2"/>
                </a:solidFill>
                <a:latin typeface="Lexend Deca"/>
                <a:sym typeface="Lexend Deca"/>
              </a:rPr>
              <a:t>/10</a:t>
            </a:r>
            <a:endParaRPr lang="en-IN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54"/>
          <p:cNvSpPr txBox="1">
            <a:spLocks noGrp="1"/>
          </p:cNvSpPr>
          <p:nvPr>
            <p:ph type="title"/>
          </p:nvPr>
        </p:nvSpPr>
        <p:spPr>
          <a:xfrm>
            <a:off x="2014010" y="1650744"/>
            <a:ext cx="512918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Announcement</a:t>
            </a:r>
            <a:endParaRPr dirty="0"/>
          </a:p>
        </p:txBody>
      </p:sp>
      <p:sp>
        <p:nvSpPr>
          <p:cNvPr id="1454" name="Google Shape;1454;p54"/>
          <p:cNvSpPr txBox="1">
            <a:spLocks noGrp="1"/>
          </p:cNvSpPr>
          <p:nvPr>
            <p:ph type="subTitle" idx="1"/>
          </p:nvPr>
        </p:nvSpPr>
        <p:spPr>
          <a:xfrm>
            <a:off x="2383896" y="2569534"/>
            <a:ext cx="4389414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Attendance Link will be available around 4:30 PM </a:t>
            </a:r>
            <a:endParaRPr dirty="0"/>
          </a:p>
        </p:txBody>
      </p:sp>
      <p:sp>
        <p:nvSpPr>
          <p:cNvPr id="1455" name="Google Shape;1455;p54"/>
          <p:cNvSpPr/>
          <p:nvPr/>
        </p:nvSpPr>
        <p:spPr>
          <a:xfrm flipH="1">
            <a:off x="7066317" y="789627"/>
            <a:ext cx="784115" cy="78411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54"/>
          <p:cNvSpPr/>
          <p:nvPr/>
        </p:nvSpPr>
        <p:spPr>
          <a:xfrm flipH="1">
            <a:off x="1009487" y="3163202"/>
            <a:ext cx="1034458" cy="1034492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54"/>
          <p:cNvSpPr/>
          <p:nvPr/>
        </p:nvSpPr>
        <p:spPr>
          <a:xfrm flipH="1">
            <a:off x="5214054" y="697749"/>
            <a:ext cx="471246" cy="47128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54"/>
          <p:cNvSpPr/>
          <p:nvPr/>
        </p:nvSpPr>
        <p:spPr>
          <a:xfrm flipH="1">
            <a:off x="3196429" y="1102474"/>
            <a:ext cx="471246" cy="47128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54"/>
          <p:cNvSpPr txBox="1">
            <a:spLocks noGrp="1"/>
          </p:cNvSpPr>
          <p:nvPr>
            <p:ph type="title"/>
          </p:nvPr>
        </p:nvSpPr>
        <p:spPr>
          <a:xfrm>
            <a:off x="1815644" y="1928605"/>
            <a:ext cx="557095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Creating GUI</a:t>
            </a:r>
            <a:endParaRPr dirty="0"/>
          </a:p>
        </p:txBody>
      </p:sp>
      <p:sp>
        <p:nvSpPr>
          <p:cNvPr id="1455" name="Google Shape;1455;p54"/>
          <p:cNvSpPr/>
          <p:nvPr/>
        </p:nvSpPr>
        <p:spPr>
          <a:xfrm flipH="1">
            <a:off x="7066317" y="789627"/>
            <a:ext cx="784115" cy="78411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54"/>
          <p:cNvSpPr/>
          <p:nvPr/>
        </p:nvSpPr>
        <p:spPr>
          <a:xfrm flipH="1">
            <a:off x="1009487" y="3163202"/>
            <a:ext cx="1034458" cy="1034492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54"/>
          <p:cNvSpPr/>
          <p:nvPr/>
        </p:nvSpPr>
        <p:spPr>
          <a:xfrm flipH="1">
            <a:off x="5214054" y="697749"/>
            <a:ext cx="471246" cy="47128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54"/>
          <p:cNvSpPr/>
          <p:nvPr/>
        </p:nvSpPr>
        <p:spPr>
          <a:xfrm flipH="1">
            <a:off x="3196429" y="760882"/>
            <a:ext cx="471246" cy="47128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7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54"/>
          <p:cNvSpPr txBox="1">
            <a:spLocks noGrp="1"/>
          </p:cNvSpPr>
          <p:nvPr>
            <p:ph type="title"/>
          </p:nvPr>
        </p:nvSpPr>
        <p:spPr>
          <a:xfrm>
            <a:off x="1586345" y="1759532"/>
            <a:ext cx="67753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800" dirty="0">
                <a:latin typeface="Lexend Deca" panose="020B0604020202020204" charset="0"/>
              </a:rPr>
              <a:t>Designer to Python Program</a:t>
            </a:r>
            <a:endParaRPr dirty="0">
              <a:latin typeface="Lexend Deca" panose="020B0604020202020204" charset="0"/>
            </a:endParaRPr>
          </a:p>
        </p:txBody>
      </p:sp>
      <p:sp>
        <p:nvSpPr>
          <p:cNvPr id="1454" name="Google Shape;1454;p54"/>
          <p:cNvSpPr txBox="1">
            <a:spLocks noGrp="1"/>
          </p:cNvSpPr>
          <p:nvPr>
            <p:ph type="subTitle" idx="1"/>
          </p:nvPr>
        </p:nvSpPr>
        <p:spPr>
          <a:xfrm>
            <a:off x="1124310" y="2881262"/>
            <a:ext cx="6018886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Squada One" panose="02000000000000000000" charset="0"/>
              </a:rPr>
              <a:t>python -m PyQt5.uic.pyuic -x [FILENAME].</a:t>
            </a:r>
            <a:r>
              <a:rPr lang="en-US" altLang="ko-KR" dirty="0" err="1">
                <a:solidFill>
                  <a:srgbClr val="002060"/>
                </a:solidFill>
                <a:latin typeface="Squada One" panose="02000000000000000000" charset="0"/>
              </a:rPr>
              <a:t>ui</a:t>
            </a:r>
            <a:r>
              <a:rPr lang="en-US" altLang="ko-KR" dirty="0">
                <a:solidFill>
                  <a:srgbClr val="002060"/>
                </a:solidFill>
                <a:latin typeface="Squada One" panose="02000000000000000000" charset="0"/>
              </a:rPr>
              <a:t> -o [FILENAME].</a:t>
            </a:r>
            <a:r>
              <a:rPr lang="en-US" altLang="ko-KR" dirty="0" err="1">
                <a:solidFill>
                  <a:srgbClr val="002060"/>
                </a:solidFill>
                <a:latin typeface="Squada One" panose="02000000000000000000" charset="0"/>
              </a:rPr>
              <a:t>py</a:t>
            </a:r>
            <a:endParaRPr lang="en-US" altLang="ko-KR" dirty="0">
              <a:solidFill>
                <a:srgbClr val="002060"/>
              </a:solidFill>
              <a:latin typeface="Squada One" panose="02000000000000000000" charset="0"/>
            </a:endParaRPr>
          </a:p>
        </p:txBody>
      </p:sp>
      <p:sp>
        <p:nvSpPr>
          <p:cNvPr id="1455" name="Google Shape;1455;p54"/>
          <p:cNvSpPr/>
          <p:nvPr/>
        </p:nvSpPr>
        <p:spPr>
          <a:xfrm flipH="1">
            <a:off x="7066317" y="789627"/>
            <a:ext cx="784115" cy="78411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54"/>
          <p:cNvSpPr/>
          <p:nvPr/>
        </p:nvSpPr>
        <p:spPr>
          <a:xfrm flipH="1">
            <a:off x="1009487" y="3163202"/>
            <a:ext cx="1034458" cy="1034492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54"/>
          <p:cNvSpPr/>
          <p:nvPr/>
        </p:nvSpPr>
        <p:spPr>
          <a:xfrm flipH="1">
            <a:off x="5214054" y="697749"/>
            <a:ext cx="471246" cy="47128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54"/>
          <p:cNvSpPr/>
          <p:nvPr/>
        </p:nvSpPr>
        <p:spPr>
          <a:xfrm flipH="1">
            <a:off x="3196429" y="1102474"/>
            <a:ext cx="471246" cy="47128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0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1"/>
          <p:cNvSpPr txBox="1">
            <a:spLocks noGrp="1"/>
          </p:cNvSpPr>
          <p:nvPr>
            <p:ph type="title"/>
          </p:nvPr>
        </p:nvSpPr>
        <p:spPr>
          <a:xfrm>
            <a:off x="3737241" y="3428668"/>
            <a:ext cx="44847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—Total Value</a:t>
            </a:r>
            <a:r>
              <a:rPr lang="en" dirty="0"/>
              <a:t>: ₹</a:t>
            </a:r>
            <a:r>
              <a:rPr lang="en" sz="3200" dirty="0" smtClean="0"/>
              <a:t>1500</a:t>
            </a:r>
            <a:endParaRPr sz="4000" dirty="0"/>
          </a:p>
        </p:txBody>
      </p:sp>
      <p:sp>
        <p:nvSpPr>
          <p:cNvPr id="1029" name="Google Shape;1029;p41"/>
          <p:cNvSpPr txBox="1">
            <a:spLocks noGrp="1"/>
          </p:cNvSpPr>
          <p:nvPr>
            <p:ph type="subTitle" idx="1"/>
          </p:nvPr>
        </p:nvSpPr>
        <p:spPr>
          <a:xfrm>
            <a:off x="3512874" y="1792020"/>
            <a:ext cx="5973204" cy="416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 smtClean="0"/>
              <a:t>Recorded </a:t>
            </a:r>
            <a:r>
              <a:rPr lang="en" sz="1800" dirty="0"/>
              <a:t>Video Lectures </a:t>
            </a:r>
            <a:r>
              <a:rPr lang="en" sz="1800" dirty="0">
                <a:solidFill>
                  <a:srgbClr val="FF0000"/>
                </a:solidFill>
              </a:rPr>
              <a:t>(Value</a:t>
            </a:r>
            <a:r>
              <a:rPr lang="en" sz="1800" dirty="0" smtClean="0">
                <a:solidFill>
                  <a:srgbClr val="FF0000"/>
                </a:solidFill>
              </a:rPr>
              <a:t>:₹400)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Source Code based on Application </a:t>
            </a:r>
            <a:r>
              <a:rPr lang="en-US" sz="1800" dirty="0" smtClean="0">
                <a:solidFill>
                  <a:srgbClr val="FF0000"/>
                </a:solidFill>
              </a:rPr>
              <a:t>(Value:</a:t>
            </a:r>
            <a:r>
              <a:rPr lang="en" sz="1800" dirty="0" smtClean="0">
                <a:solidFill>
                  <a:srgbClr val="FF0000"/>
                </a:solidFill>
              </a:rPr>
              <a:t>₹400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Material PPT &amp;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(Value</a:t>
            </a:r>
            <a:r>
              <a:rPr lang="en-US" sz="1800" dirty="0">
                <a:solidFill>
                  <a:srgbClr val="FF0000"/>
                </a:solidFill>
              </a:rPr>
              <a:t>:</a:t>
            </a:r>
            <a:r>
              <a:rPr lang="en-US" sz="1800" dirty="0" smtClean="0">
                <a:solidFill>
                  <a:srgbClr val="FF0000"/>
                </a:solidFill>
              </a:rPr>
              <a:t>₹100)</a:t>
            </a:r>
            <a:endParaRPr lang="en-US" sz="18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Assignment &amp; Support </a:t>
            </a:r>
            <a:r>
              <a:rPr lang="en-US" sz="1800" dirty="0">
                <a:solidFill>
                  <a:srgbClr val="FF0000"/>
                </a:solidFill>
              </a:rPr>
              <a:t>(Value:₹100)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5+ Python Based Projects </a:t>
            </a:r>
            <a:r>
              <a:rPr lang="en-US" sz="1800" dirty="0">
                <a:solidFill>
                  <a:srgbClr val="FF0000"/>
                </a:solidFill>
              </a:rPr>
              <a:t>(Value:</a:t>
            </a:r>
            <a:r>
              <a:rPr lang="en-US" sz="1800" dirty="0" smtClean="0">
                <a:solidFill>
                  <a:srgbClr val="FF0000"/>
                </a:solidFill>
              </a:rPr>
              <a:t>₹500)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Internship E-Certificate 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1" y="858519"/>
            <a:ext cx="3048006" cy="3048006"/>
          </a:xfrm>
          <a:prstGeom prst="rect">
            <a:avLst/>
          </a:prstGeom>
        </p:spPr>
      </p:pic>
      <p:sp>
        <p:nvSpPr>
          <p:cNvPr id="49" name="Google Shape;992;p40"/>
          <p:cNvSpPr txBox="1">
            <a:spLocks/>
          </p:cNvSpPr>
          <p:nvPr/>
        </p:nvSpPr>
        <p:spPr>
          <a:xfrm>
            <a:off x="2193375" y="1211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dirty="0" smtClean="0"/>
              <a:t>Python - Internship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626589" y="3762324"/>
            <a:ext cx="1188571" cy="136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7" name="Google Shape;1028;p41"/>
          <p:cNvSpPr txBox="1">
            <a:spLocks/>
          </p:cNvSpPr>
          <p:nvPr/>
        </p:nvSpPr>
        <p:spPr>
          <a:xfrm>
            <a:off x="3955425" y="3876307"/>
            <a:ext cx="44847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 smtClean="0"/>
              <a:t>Offer Value: </a:t>
            </a:r>
            <a:r>
              <a:rPr lang="en-US" sz="4000" dirty="0" smtClean="0"/>
              <a:t>₹750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1029" grpId="0" build="p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54"/>
          <p:cNvSpPr txBox="1">
            <a:spLocks noGrp="1"/>
          </p:cNvSpPr>
          <p:nvPr>
            <p:ph type="title"/>
          </p:nvPr>
        </p:nvSpPr>
        <p:spPr>
          <a:xfrm>
            <a:off x="1776173" y="298773"/>
            <a:ext cx="529014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Bonus 1 – Python CV DUO </a:t>
            </a:r>
            <a:endParaRPr dirty="0"/>
          </a:p>
        </p:txBody>
      </p:sp>
      <p:sp>
        <p:nvSpPr>
          <p:cNvPr id="1455" name="Google Shape;1455;p54"/>
          <p:cNvSpPr/>
          <p:nvPr/>
        </p:nvSpPr>
        <p:spPr>
          <a:xfrm flipH="1">
            <a:off x="7066317" y="789627"/>
            <a:ext cx="784115" cy="78411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54"/>
          <p:cNvSpPr/>
          <p:nvPr/>
        </p:nvSpPr>
        <p:spPr>
          <a:xfrm flipH="1">
            <a:off x="1009487" y="3163202"/>
            <a:ext cx="1034458" cy="1034492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54"/>
          <p:cNvSpPr/>
          <p:nvPr/>
        </p:nvSpPr>
        <p:spPr>
          <a:xfrm flipH="1">
            <a:off x="6595071" y="213563"/>
            <a:ext cx="471246" cy="47128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54"/>
          <p:cNvSpPr/>
          <p:nvPr/>
        </p:nvSpPr>
        <p:spPr>
          <a:xfrm flipH="1">
            <a:off x="3183273" y="1573742"/>
            <a:ext cx="471246" cy="47128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38" y="2045023"/>
            <a:ext cx="2498362" cy="2498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71" y="2045022"/>
            <a:ext cx="2498931" cy="24989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29703" y="2818674"/>
            <a:ext cx="5661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5000" b="1" dirty="0" smtClean="0">
                <a:solidFill>
                  <a:srgbClr val="434343"/>
                </a:solidFill>
                <a:latin typeface="Lexend Deca"/>
                <a:sym typeface="Lexend Deca"/>
              </a:rPr>
              <a:t>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6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63"/>
          <p:cNvSpPr txBox="1">
            <a:spLocks noGrp="1"/>
          </p:cNvSpPr>
          <p:nvPr>
            <p:ph type="title"/>
          </p:nvPr>
        </p:nvSpPr>
        <p:spPr>
          <a:xfrm>
            <a:off x="1115291" y="0"/>
            <a:ext cx="74031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2"/>
                </a:solidFill>
              </a:rPr>
              <a:t>Total Value – Ends This Sunday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" y="1695788"/>
            <a:ext cx="1853578" cy="1853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20" y="1695788"/>
            <a:ext cx="1854000" cy="185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73059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/>
                </a:solidFill>
              </a:rPr>
              <a:t>Recorded Video Lectures </a:t>
            </a:r>
            <a:r>
              <a:rPr lang="en" b="1" dirty="0">
                <a:solidFill>
                  <a:srgbClr val="FF0000"/>
                </a:solidFill>
              </a:rPr>
              <a:t>(Value:</a:t>
            </a:r>
            <a:r>
              <a:rPr lang="en" b="1" dirty="0" smtClean="0">
                <a:solidFill>
                  <a:srgbClr val="FF0000"/>
                </a:solidFill>
              </a:rPr>
              <a:t>₹900)</a:t>
            </a:r>
            <a:endParaRPr lang="en" b="1" dirty="0">
              <a:solidFill>
                <a:srgbClr val="FF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Code based on Application </a:t>
            </a:r>
            <a:r>
              <a:rPr lang="en-US" b="1" dirty="0">
                <a:solidFill>
                  <a:srgbClr val="FF0000"/>
                </a:solidFill>
              </a:rPr>
              <a:t>(Value:</a:t>
            </a:r>
            <a:r>
              <a:rPr lang="en" b="1" dirty="0" smtClean="0">
                <a:solidFill>
                  <a:srgbClr val="FF0000"/>
                </a:solidFill>
              </a:rPr>
              <a:t>₹1000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Material PPT &amp; </a:t>
            </a:r>
            <a:r>
              <a:rPr lang="en-US" dirty="0" err="1">
                <a:solidFill>
                  <a:schemeClr val="tx2"/>
                </a:solidFill>
              </a:rPr>
              <a:t>Mindmap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(Value:</a:t>
            </a:r>
            <a:r>
              <a:rPr lang="en-US" b="1" dirty="0" smtClean="0">
                <a:solidFill>
                  <a:srgbClr val="FF0000"/>
                </a:solidFill>
              </a:rPr>
              <a:t>₹200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Assignment &amp; Support </a:t>
            </a:r>
            <a:r>
              <a:rPr lang="en-US" b="1" dirty="0">
                <a:solidFill>
                  <a:srgbClr val="FF0000"/>
                </a:solidFill>
              </a:rPr>
              <a:t>(Value:</a:t>
            </a:r>
            <a:r>
              <a:rPr lang="en-US" b="1" dirty="0" smtClean="0">
                <a:solidFill>
                  <a:srgbClr val="FF0000"/>
                </a:solidFill>
              </a:rPr>
              <a:t>₹200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15+ Python &amp; CV Projects </a:t>
            </a:r>
            <a:r>
              <a:rPr lang="en-US" b="1" dirty="0">
                <a:solidFill>
                  <a:srgbClr val="FF0000"/>
                </a:solidFill>
              </a:rPr>
              <a:t>(Value:</a:t>
            </a:r>
            <a:r>
              <a:rPr lang="en-US" b="1" dirty="0" smtClean="0">
                <a:solidFill>
                  <a:srgbClr val="FF0000"/>
                </a:solidFill>
              </a:rPr>
              <a:t>₹2000)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2 Internship E-Certificate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Google Shape;1028;p41"/>
          <p:cNvSpPr txBox="1">
            <a:spLocks/>
          </p:cNvSpPr>
          <p:nvPr/>
        </p:nvSpPr>
        <p:spPr>
          <a:xfrm>
            <a:off x="4232369" y="2756417"/>
            <a:ext cx="4966005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exend Deca"/>
              <a:buNone/>
              <a:defRPr sz="3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—Total Value</a:t>
            </a:r>
            <a:r>
              <a:rPr lang="en-US" dirty="0">
                <a:solidFill>
                  <a:schemeClr val="tx2"/>
                </a:solidFill>
              </a:rPr>
              <a:t>: ₹</a:t>
            </a:r>
            <a:r>
              <a:rPr lang="en-US" sz="3200" dirty="0" smtClean="0">
                <a:solidFill>
                  <a:schemeClr val="tx2"/>
                </a:solidFill>
              </a:rPr>
              <a:t>4,300</a:t>
            </a:r>
            <a:endParaRPr lang="en-US" sz="4400" dirty="0">
              <a:solidFill>
                <a:schemeClr val="tx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832084" y="3116247"/>
            <a:ext cx="1188571" cy="136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3" name="Google Shape;1028;p41"/>
          <p:cNvSpPr txBox="1">
            <a:spLocks/>
          </p:cNvSpPr>
          <p:nvPr/>
        </p:nvSpPr>
        <p:spPr>
          <a:xfrm>
            <a:off x="212956" y="4159766"/>
            <a:ext cx="8985418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exend Deca"/>
              <a:buNone/>
              <a:defRPr sz="3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3600" dirty="0" smtClean="0">
                <a:solidFill>
                  <a:schemeClr val="tx2"/>
                </a:solidFill>
              </a:rPr>
              <a:t>Todays Launch OFFER Price: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₹499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4736" y="2191690"/>
            <a:ext cx="56778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5000" b="1" dirty="0">
                <a:solidFill>
                  <a:srgbClr val="434343"/>
                </a:solidFill>
                <a:latin typeface="Lexend Deca"/>
                <a:sym typeface="Lexend Deca"/>
              </a:rPr>
              <a:t>+</a:t>
            </a:r>
            <a:endParaRPr lang="en-IN" dirty="0"/>
          </a:p>
        </p:txBody>
      </p:sp>
      <p:sp>
        <p:nvSpPr>
          <p:cNvPr id="26" name="Google Shape;1028;p41"/>
          <p:cNvSpPr txBox="1">
            <a:spLocks/>
          </p:cNvSpPr>
          <p:nvPr/>
        </p:nvSpPr>
        <p:spPr>
          <a:xfrm>
            <a:off x="4466671" y="3376883"/>
            <a:ext cx="4966005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exend Deca"/>
              <a:buNone/>
              <a:defRPr sz="3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Offer Value: </a:t>
            </a:r>
            <a:r>
              <a:rPr lang="en-US" sz="3600" dirty="0" smtClean="0">
                <a:solidFill>
                  <a:schemeClr val="tx2"/>
                </a:solidFill>
              </a:rPr>
              <a:t>₹1,499</a:t>
            </a:r>
            <a:endParaRPr lang="en-US" sz="4400" dirty="0">
              <a:solidFill>
                <a:schemeClr val="tx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408837" y="3698708"/>
            <a:ext cx="1188571" cy="136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5" grpId="0"/>
      <p:bldP spid="23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59"/>
          <p:cNvSpPr txBox="1">
            <a:spLocks noGrp="1"/>
          </p:cNvSpPr>
          <p:nvPr>
            <p:ph type="title"/>
          </p:nvPr>
        </p:nvSpPr>
        <p:spPr>
          <a:xfrm>
            <a:off x="1137750" y="1307100"/>
            <a:ext cx="6868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 &amp; A</a:t>
            </a:r>
            <a:br>
              <a:rPr lang="en" dirty="0" smtClean="0"/>
            </a:br>
            <a:r>
              <a:rPr lang="en" dirty="0" smtClean="0"/>
              <a:t>Session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65"/>
          <p:cNvSpPr txBox="1">
            <a:spLocks noGrp="1"/>
          </p:cNvSpPr>
          <p:nvPr>
            <p:ph type="title"/>
          </p:nvPr>
        </p:nvSpPr>
        <p:spPr>
          <a:xfrm>
            <a:off x="2550600" y="539400"/>
            <a:ext cx="4042800" cy="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57" name="Google Shape;1657;p65"/>
          <p:cNvSpPr txBox="1">
            <a:spLocks noGrp="1"/>
          </p:cNvSpPr>
          <p:nvPr>
            <p:ph type="subTitle" idx="1"/>
          </p:nvPr>
        </p:nvSpPr>
        <p:spPr>
          <a:xfrm>
            <a:off x="2148902" y="1623880"/>
            <a:ext cx="4846195" cy="13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434343"/>
                </a:solidFill>
              </a:rPr>
              <a:t>Follow Me on LinkedIn : Link in Description</a:t>
            </a:r>
          </a:p>
          <a:p>
            <a:pPr marL="0" lvl="0" indent="0">
              <a:buClr>
                <a:schemeClr val="lt1"/>
              </a:buClr>
              <a:buSzPts val="1100"/>
            </a:pPr>
            <a:r>
              <a:rPr lang="en" dirty="0" smtClean="0">
                <a:solidFill>
                  <a:srgbClr val="434343"/>
                </a:solidFill>
              </a:rPr>
              <a:t>+</a:t>
            </a:r>
            <a:r>
              <a:rPr lang="en" dirty="0">
                <a:solidFill>
                  <a:srgbClr val="434343"/>
                </a:solidFill>
              </a:rPr>
              <a:t>91 7305845758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434343"/>
                </a:solidFill>
              </a:rPr>
              <a:t>P</a:t>
            </a:r>
            <a:r>
              <a:rPr lang="en" dirty="0" smtClean="0">
                <a:solidFill>
                  <a:srgbClr val="434343"/>
                </a:solidFill>
              </a:rPr>
              <a:t>antechsolutions.net</a:t>
            </a:r>
            <a:endParaRPr dirty="0"/>
          </a:p>
        </p:txBody>
      </p:sp>
      <p:sp>
        <p:nvSpPr>
          <p:cNvPr id="1659" name="Google Shape;1659;p65"/>
          <p:cNvSpPr/>
          <p:nvPr/>
        </p:nvSpPr>
        <p:spPr>
          <a:xfrm>
            <a:off x="7234361" y="2524536"/>
            <a:ext cx="844783" cy="844783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65"/>
          <p:cNvSpPr/>
          <p:nvPr/>
        </p:nvSpPr>
        <p:spPr>
          <a:xfrm>
            <a:off x="1443155" y="2092522"/>
            <a:ext cx="466500" cy="46650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1" name="Google Shape;1661;p65"/>
          <p:cNvGrpSpPr/>
          <p:nvPr/>
        </p:nvGrpSpPr>
        <p:grpSpPr>
          <a:xfrm>
            <a:off x="3928813" y="3153700"/>
            <a:ext cx="559500" cy="559500"/>
            <a:chOff x="3928813" y="3113600"/>
            <a:chExt cx="559500" cy="559500"/>
          </a:xfrm>
        </p:grpSpPr>
        <p:sp>
          <p:nvSpPr>
            <p:cNvPr id="1662" name="Google Shape;1662;p65"/>
            <p:cNvSpPr/>
            <p:nvPr/>
          </p:nvSpPr>
          <p:spPr>
            <a:xfrm>
              <a:off x="3928813" y="3113600"/>
              <a:ext cx="559500" cy="559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3" name="Google Shape;1663;p65"/>
            <p:cNvGrpSpPr/>
            <p:nvPr/>
          </p:nvGrpSpPr>
          <p:grpSpPr>
            <a:xfrm>
              <a:off x="4027545" y="3201912"/>
              <a:ext cx="362031" cy="362002"/>
              <a:chOff x="935197" y="1793977"/>
              <a:chExt cx="256451" cy="256430"/>
            </a:xfrm>
          </p:grpSpPr>
          <p:sp>
            <p:nvSpPr>
              <p:cNvPr id="1664" name="Google Shape;1664;p65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65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6" name="Google Shape;1666;p65"/>
          <p:cNvGrpSpPr/>
          <p:nvPr/>
        </p:nvGrpSpPr>
        <p:grpSpPr>
          <a:xfrm>
            <a:off x="3201938" y="3153700"/>
            <a:ext cx="559500" cy="559501"/>
            <a:chOff x="3201938" y="3113600"/>
            <a:chExt cx="559500" cy="559501"/>
          </a:xfrm>
        </p:grpSpPr>
        <p:sp>
          <p:nvSpPr>
            <p:cNvPr id="1667" name="Google Shape;1667;p65"/>
            <p:cNvSpPr/>
            <p:nvPr/>
          </p:nvSpPr>
          <p:spPr>
            <a:xfrm>
              <a:off x="3201938" y="3113600"/>
              <a:ext cx="559500" cy="559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5"/>
            <p:cNvSpPr/>
            <p:nvPr/>
          </p:nvSpPr>
          <p:spPr>
            <a:xfrm>
              <a:off x="3278601" y="3185805"/>
              <a:ext cx="253773" cy="487295"/>
            </a:xfrm>
            <a:custGeom>
              <a:avLst/>
              <a:gdLst/>
              <a:ahLst/>
              <a:cxnLst/>
              <a:rect l="l" t="t" r="r" b="b"/>
              <a:pathLst>
                <a:path w="7106" h="13644" extrusionOk="0">
                  <a:moveTo>
                    <a:pt x="5671" y="2302"/>
                  </a:moveTo>
                  <a:cubicBezTo>
                    <a:pt x="6071" y="2302"/>
                    <a:pt x="6505" y="2302"/>
                    <a:pt x="6939" y="2302"/>
                  </a:cubicBezTo>
                  <a:lnTo>
                    <a:pt x="7105" y="2302"/>
                  </a:lnTo>
                  <a:lnTo>
                    <a:pt x="7105" y="101"/>
                  </a:lnTo>
                  <a:cubicBezTo>
                    <a:pt x="6872" y="101"/>
                    <a:pt x="6638" y="67"/>
                    <a:pt x="6405" y="34"/>
                  </a:cubicBezTo>
                  <a:cubicBezTo>
                    <a:pt x="5971" y="34"/>
                    <a:pt x="5538" y="1"/>
                    <a:pt x="5104" y="1"/>
                  </a:cubicBezTo>
                  <a:cubicBezTo>
                    <a:pt x="4437" y="34"/>
                    <a:pt x="3803" y="201"/>
                    <a:pt x="3269" y="568"/>
                  </a:cubicBezTo>
                  <a:cubicBezTo>
                    <a:pt x="2635" y="1035"/>
                    <a:pt x="2302" y="1669"/>
                    <a:pt x="2168" y="2402"/>
                  </a:cubicBezTo>
                  <a:cubicBezTo>
                    <a:pt x="2102" y="2736"/>
                    <a:pt x="2102" y="3036"/>
                    <a:pt x="2102" y="3370"/>
                  </a:cubicBezTo>
                  <a:cubicBezTo>
                    <a:pt x="2068" y="3837"/>
                    <a:pt x="2068" y="4337"/>
                    <a:pt x="2102" y="4838"/>
                  </a:cubicBezTo>
                  <a:lnTo>
                    <a:pt x="2102" y="5004"/>
                  </a:lnTo>
                  <a:lnTo>
                    <a:pt x="0" y="5004"/>
                  </a:lnTo>
                  <a:lnTo>
                    <a:pt x="0" y="7473"/>
                  </a:lnTo>
                  <a:lnTo>
                    <a:pt x="2068" y="7473"/>
                  </a:lnTo>
                  <a:lnTo>
                    <a:pt x="2068" y="13644"/>
                  </a:lnTo>
                  <a:lnTo>
                    <a:pt x="4637" y="13644"/>
                  </a:lnTo>
                  <a:lnTo>
                    <a:pt x="4637" y="7473"/>
                  </a:lnTo>
                  <a:lnTo>
                    <a:pt x="6705" y="7473"/>
                  </a:lnTo>
                  <a:cubicBezTo>
                    <a:pt x="6805" y="6672"/>
                    <a:pt x="6905" y="5872"/>
                    <a:pt x="7039" y="5004"/>
                  </a:cubicBezTo>
                  <a:lnTo>
                    <a:pt x="6572" y="5004"/>
                  </a:lnTo>
                  <a:cubicBezTo>
                    <a:pt x="5971" y="5004"/>
                    <a:pt x="4604" y="5004"/>
                    <a:pt x="4604" y="5004"/>
                  </a:cubicBezTo>
                  <a:cubicBezTo>
                    <a:pt x="4604" y="5004"/>
                    <a:pt x="4604" y="3803"/>
                    <a:pt x="4637" y="3270"/>
                  </a:cubicBezTo>
                  <a:cubicBezTo>
                    <a:pt x="4637" y="2569"/>
                    <a:pt x="5071" y="2336"/>
                    <a:pt x="5671" y="23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65"/>
          <p:cNvGrpSpPr/>
          <p:nvPr/>
        </p:nvGrpSpPr>
        <p:grpSpPr>
          <a:xfrm>
            <a:off x="4655688" y="3153700"/>
            <a:ext cx="559500" cy="559500"/>
            <a:chOff x="4655688" y="3113600"/>
            <a:chExt cx="559500" cy="559500"/>
          </a:xfrm>
        </p:grpSpPr>
        <p:sp>
          <p:nvSpPr>
            <p:cNvPr id="1670" name="Google Shape;1670;p65"/>
            <p:cNvSpPr/>
            <p:nvPr/>
          </p:nvSpPr>
          <p:spPr>
            <a:xfrm>
              <a:off x="4655688" y="3113600"/>
              <a:ext cx="559500" cy="559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5"/>
            <p:cNvSpPr/>
            <p:nvPr/>
          </p:nvSpPr>
          <p:spPr>
            <a:xfrm>
              <a:off x="4715800" y="3201899"/>
              <a:ext cx="439270" cy="362016"/>
            </a:xfrm>
            <a:custGeom>
              <a:avLst/>
              <a:gdLst/>
              <a:ahLst/>
              <a:cxnLst/>
              <a:rect l="l" t="t" r="r" b="b"/>
              <a:pathLst>
                <a:path w="13277" h="10942" extrusionOk="0">
                  <a:moveTo>
                    <a:pt x="4037" y="8574"/>
                  </a:moveTo>
                  <a:cubicBezTo>
                    <a:pt x="2602" y="8507"/>
                    <a:pt x="1735" y="7473"/>
                    <a:pt x="1502" y="6672"/>
                  </a:cubicBezTo>
                  <a:cubicBezTo>
                    <a:pt x="1902" y="6739"/>
                    <a:pt x="2269" y="6739"/>
                    <a:pt x="2669" y="6639"/>
                  </a:cubicBezTo>
                  <a:cubicBezTo>
                    <a:pt x="2669" y="6639"/>
                    <a:pt x="2669" y="6639"/>
                    <a:pt x="2702" y="6606"/>
                  </a:cubicBezTo>
                  <a:cubicBezTo>
                    <a:pt x="1935" y="6439"/>
                    <a:pt x="1335" y="6038"/>
                    <a:pt x="934" y="5371"/>
                  </a:cubicBezTo>
                  <a:cubicBezTo>
                    <a:pt x="668" y="4938"/>
                    <a:pt x="534" y="4437"/>
                    <a:pt x="534" y="3904"/>
                  </a:cubicBezTo>
                  <a:cubicBezTo>
                    <a:pt x="901" y="4104"/>
                    <a:pt x="1301" y="4237"/>
                    <a:pt x="1735" y="4237"/>
                  </a:cubicBezTo>
                  <a:cubicBezTo>
                    <a:pt x="1168" y="3837"/>
                    <a:pt x="768" y="3270"/>
                    <a:pt x="634" y="2603"/>
                  </a:cubicBezTo>
                  <a:cubicBezTo>
                    <a:pt x="467" y="1902"/>
                    <a:pt x="568" y="1235"/>
                    <a:pt x="901" y="601"/>
                  </a:cubicBezTo>
                  <a:cubicBezTo>
                    <a:pt x="2402" y="2336"/>
                    <a:pt x="4270" y="3303"/>
                    <a:pt x="6538" y="3470"/>
                  </a:cubicBezTo>
                  <a:cubicBezTo>
                    <a:pt x="6538" y="3370"/>
                    <a:pt x="6505" y="3270"/>
                    <a:pt x="6505" y="3170"/>
                  </a:cubicBezTo>
                  <a:cubicBezTo>
                    <a:pt x="6405" y="2536"/>
                    <a:pt x="6538" y="1936"/>
                    <a:pt x="6905" y="1368"/>
                  </a:cubicBezTo>
                  <a:cubicBezTo>
                    <a:pt x="7339" y="701"/>
                    <a:pt x="7939" y="268"/>
                    <a:pt x="8740" y="134"/>
                  </a:cubicBezTo>
                  <a:cubicBezTo>
                    <a:pt x="9674" y="1"/>
                    <a:pt x="10475" y="268"/>
                    <a:pt x="11142" y="901"/>
                  </a:cubicBezTo>
                  <a:cubicBezTo>
                    <a:pt x="11175" y="935"/>
                    <a:pt x="11208" y="968"/>
                    <a:pt x="11275" y="935"/>
                  </a:cubicBezTo>
                  <a:cubicBezTo>
                    <a:pt x="11842" y="835"/>
                    <a:pt x="12376" y="635"/>
                    <a:pt x="12876" y="334"/>
                  </a:cubicBezTo>
                  <a:cubicBezTo>
                    <a:pt x="12876" y="334"/>
                    <a:pt x="12910" y="334"/>
                    <a:pt x="12910" y="334"/>
                  </a:cubicBezTo>
                  <a:lnTo>
                    <a:pt x="12910" y="334"/>
                  </a:lnTo>
                  <a:cubicBezTo>
                    <a:pt x="12710" y="968"/>
                    <a:pt x="12309" y="1435"/>
                    <a:pt x="11742" y="1802"/>
                  </a:cubicBezTo>
                  <a:cubicBezTo>
                    <a:pt x="12276" y="1735"/>
                    <a:pt x="12776" y="1602"/>
                    <a:pt x="13277" y="1402"/>
                  </a:cubicBezTo>
                  <a:lnTo>
                    <a:pt x="13277" y="1402"/>
                  </a:lnTo>
                  <a:cubicBezTo>
                    <a:pt x="13177" y="1535"/>
                    <a:pt x="13076" y="1669"/>
                    <a:pt x="12976" y="1802"/>
                  </a:cubicBezTo>
                  <a:cubicBezTo>
                    <a:pt x="12676" y="2169"/>
                    <a:pt x="12343" y="2503"/>
                    <a:pt x="11976" y="2769"/>
                  </a:cubicBezTo>
                  <a:cubicBezTo>
                    <a:pt x="11942" y="2769"/>
                    <a:pt x="11942" y="2803"/>
                    <a:pt x="11942" y="2836"/>
                  </a:cubicBezTo>
                  <a:cubicBezTo>
                    <a:pt x="11942" y="3236"/>
                    <a:pt x="11942" y="3670"/>
                    <a:pt x="11876" y="4070"/>
                  </a:cubicBezTo>
                  <a:cubicBezTo>
                    <a:pt x="11776" y="4904"/>
                    <a:pt x="11542" y="5705"/>
                    <a:pt x="11175" y="6505"/>
                  </a:cubicBezTo>
                  <a:cubicBezTo>
                    <a:pt x="10808" y="7273"/>
                    <a:pt x="10308" y="8007"/>
                    <a:pt x="9707" y="8640"/>
                  </a:cubicBezTo>
                  <a:cubicBezTo>
                    <a:pt x="8673" y="9708"/>
                    <a:pt x="7406" y="10408"/>
                    <a:pt x="5971" y="10742"/>
                  </a:cubicBezTo>
                  <a:cubicBezTo>
                    <a:pt x="5438" y="10842"/>
                    <a:pt x="4937" y="10909"/>
                    <a:pt x="4437" y="10909"/>
                  </a:cubicBezTo>
                  <a:cubicBezTo>
                    <a:pt x="2869" y="10942"/>
                    <a:pt x="1401" y="10575"/>
                    <a:pt x="67" y="9741"/>
                  </a:cubicBezTo>
                  <a:cubicBezTo>
                    <a:pt x="34" y="9741"/>
                    <a:pt x="34" y="9708"/>
                    <a:pt x="0" y="9708"/>
                  </a:cubicBezTo>
                  <a:cubicBezTo>
                    <a:pt x="968" y="9808"/>
                    <a:pt x="1868" y="9674"/>
                    <a:pt x="2736" y="9307"/>
                  </a:cubicBezTo>
                  <a:cubicBezTo>
                    <a:pt x="3203" y="9141"/>
                    <a:pt x="3636" y="8874"/>
                    <a:pt x="4037" y="8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Electrical Engineering by Slidesgo">
  <a:themeElements>
    <a:clrScheme name="Simple Light">
      <a:dk1>
        <a:srgbClr val="F3E83C"/>
      </a:dk1>
      <a:lt1>
        <a:srgbClr val="EFC63E"/>
      </a:lt1>
      <a:dk2>
        <a:srgbClr val="434343"/>
      </a:dk2>
      <a:lt2>
        <a:srgbClr val="FFFFFF"/>
      </a:lt2>
      <a:accent1>
        <a:srgbClr val="EFCFC6"/>
      </a:accent1>
      <a:accent2>
        <a:srgbClr val="E06B6B"/>
      </a:accent2>
      <a:accent3>
        <a:srgbClr val="7F9FFB"/>
      </a:accent3>
      <a:accent4>
        <a:srgbClr val="9CC34C"/>
      </a:accent4>
      <a:accent5>
        <a:srgbClr val="999999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215</Words>
  <Application>Microsoft Office PowerPoint</Application>
  <PresentationFormat>On-screen Show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Lexend Deca</vt:lpstr>
      <vt:lpstr>Squada One</vt:lpstr>
      <vt:lpstr>Open Sans</vt:lpstr>
      <vt:lpstr>Arial</vt:lpstr>
      <vt:lpstr> Electrical Engineering by Slidesgo</vt:lpstr>
      <vt:lpstr>Python BootCamp</vt:lpstr>
      <vt:lpstr>Announcement</vt:lpstr>
      <vt:lpstr>Creating GUI</vt:lpstr>
      <vt:lpstr>Designer to Python Program</vt:lpstr>
      <vt:lpstr>—Total Value: ₹1500</vt:lpstr>
      <vt:lpstr>Bonus 1 – Python CV DUO </vt:lpstr>
      <vt:lpstr>Total Value – Ends This Sunday</vt:lpstr>
      <vt:lpstr>Q &amp; A Session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BootCamp</dc:title>
  <cp:lastModifiedBy>P B SHANMATHI</cp:lastModifiedBy>
  <cp:revision>26</cp:revision>
  <dcterms:modified xsi:type="dcterms:W3CDTF">2021-10-22T08:56:44Z</dcterms:modified>
</cp:coreProperties>
</file>