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95D3-CD25-4E20-B869-9D9CF663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DA02B-31D6-439A-B0CA-6637CEC8C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59F7-FE27-4467-9AD0-E8FA671A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31FC-8AD0-446F-9D98-76B40812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7E28-1F27-4A8F-AA6E-62DBC155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656D-FDE4-4601-8360-EE87C818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E872F-5448-4282-8477-6688135F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5894-25DD-47BF-A3B5-549AA69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8C12-124E-4F74-AD09-3C35D1EB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8FD6-FB13-4440-A1C4-CF7160B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B5E3-2E79-4734-A05E-4F91A5B35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D99B9-297F-4A48-B4FB-76FF7B765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53FA-A754-4EDB-8C93-37CC33D8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E384-9658-4896-8535-563E1238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B9EF-F8D9-4433-90BC-8AADD38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4C59-4910-4CCA-9CF1-A48ACEC1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8CC7-CBBF-42F5-8F56-A31153EB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8B56-F27E-44C7-92C5-C092570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AA6E-34FD-418F-B8F5-826D6322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0AED6-8BD3-4687-B106-F12EC24B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2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56DE-64A5-4E80-9C21-58B6F96D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EC1F-95ED-453F-A2EC-839726D3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BE03-AD5E-4B8B-826D-C048C6A0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9C0A-3A3C-4D46-946A-3B7D4306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C0A6-17BA-4162-9B12-B398FB2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7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D556-9B83-4649-96A1-776A4C5B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4C4-2A4D-443E-9578-53EAD68A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73CA-B09D-447B-A5C4-80CCCB23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6F9A7-3E59-436B-9C06-E637653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5122-9EE7-478B-BF7E-63AEC3CD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755A-E915-499F-8CC4-83363B0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E5D2-F1A9-44F5-9A3C-4C2E4296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BB02-D508-4CD8-AD94-7F01BE01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AC96-F063-4995-B94E-FCAA7743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328C-4593-4461-997A-08605D80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E08F4-B079-423F-8A15-C45E23B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4B36-2458-4304-82B1-A6F50180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ECF29-7B8D-4282-BEB3-0001426D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74F05-80DE-481A-944E-8A97B948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6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063F-6F4C-4367-92B2-BC31DB0B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E42F9-637E-45A1-934D-3297C386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F99-76CA-483D-9778-AA0AACFA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CED21-FC18-40E4-8633-689965CC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6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76F4F-63E5-45B4-B031-CB3F8FE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6CD7E-D227-48DC-A269-280F16B0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4149-DE3E-47C1-92AB-3133EA4D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74A9-F184-41FA-BBE6-2E78D013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93B6-B147-4178-9CB5-F0363630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33F4-7E92-4ADF-BCD7-812EFF7E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A8E9-9FA1-405B-9CAE-CA22A0C0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E040-D357-4454-848C-2AA6BB92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4541-3863-4F83-A40D-4C2A04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DD51-F1B5-4C37-8B12-8D97B974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1C6B-ECFD-4998-8BE3-77134306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A8EF-834B-4A8C-83E2-8A09B71A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39BC-8944-4F4F-B031-A02E94F2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DD21-04DE-4E05-A1BD-6B493C0C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48C3-66FF-4710-9B4A-9B2CBA7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EBE3C-A4A0-4906-B363-0DB4DA5F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3D20-00E6-41E5-8725-9E36713B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ABA6-7EFC-4A2C-A5F6-94DFA4AE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1D4B-95AF-4449-BCF0-324A9DBF3635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2D28-2889-429B-84FE-7FC20EB07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5726-230E-4910-B047-0265E055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21B7-176D-4921-A64A-AC7125745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3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%E2%80%9D" TargetMode="External"/><Relationship Id="rId2" Type="http://schemas.openxmlformats.org/officeDocument/2006/relationships/hyperlink" Target="https://en.wikipedia.org/w/index.php?title=List_of_postal_codes_of_Canada:_M&amp;oldid=10121188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m.wikipedia.org/wiki/Demographics_of_Toronto#Ethnic_diversity" TargetMode="External"/><Relationship Id="rId4" Type="http://schemas.openxmlformats.org/officeDocument/2006/relationships/hyperlink" Target="https://developer.foursquare.com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5ABA-DBD6-429C-AFF0-B9E0DBABA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prospects of opening an Indian restaurant in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1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4E1E-308B-43ED-AAC1-DCE148F8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business prospects is valuable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793D-6182-4A53-B983-48FB83D7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has a high percentage of Indian immigrants. Therefore, there is a great demand for Indian cuisine which makes Toronto a favorable place to open an Indian restaurant</a:t>
            </a:r>
          </a:p>
          <a:p>
            <a:r>
              <a:rPr lang="en-US" dirty="0"/>
              <a:t>This project: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Helps business owners select the most favorable location from a business standpoint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Lays the foundation for other data scientists for further geospatial analysis on such topics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Acts as a tool for Indian tourists to find a popular place to eat Indian food in Toronto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9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3D52-E765-4FBC-9F30-CA81A66B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AAD7-C422-4017-A252-C64FD9B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Information on Toronto’s neighborhoods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(Postal code, borough, name of neighborhood)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https://en.wikipedia.org/w/index.php?title=List_of_postal_codes_of_Canada:_M&amp;oldid=1012118802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Geographical coordinates of neighborhoods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https://cocl.us/Geospatial_data%E2%80%9D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Foursquare API  used to collect Information about venues in Toronto such as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name, category, latitude, and longitude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https://developer.foursquare.com/docs/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Demographics of Toronto’s neighborhoods by ethnicity scraped to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 insight into the distribution of Indians in Toronto and help identify neighborhoods where opening an Indian restaurant can attract most customers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https://en.m.wikipedia.org/wiki/Demographics_of_Toronto#Ethnic_diversity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Cells which were not assigned a borough were dropped 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Cells which were not assigned a neighborhood were given the same neighborhood name as their borough 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35E6-0379-4277-AF95-13423A8E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map of Toronto Neighborhoods</a:t>
            </a:r>
            <a:endParaRPr lang="en-IN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4F59D9F-0FC2-431A-AA9F-8AA55856FC64}"/>
              </a:ext>
            </a:extLst>
          </p:cNvPr>
          <p:cNvPicPr/>
          <p:nvPr/>
        </p:nvPicPr>
        <p:blipFill rotWithShape="1">
          <a:blip r:embed="rId2"/>
          <a:srcRect l="7476" b="35757"/>
          <a:stretch/>
        </p:blipFill>
        <p:spPr bwMode="auto">
          <a:xfrm>
            <a:off x="1112191" y="1968758"/>
            <a:ext cx="9696845" cy="3825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52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D68A-2D54-43EF-B23E-D019E39B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653935" cy="1325563"/>
          </a:xfrm>
        </p:spPr>
        <p:txBody>
          <a:bodyPr/>
          <a:lstStyle/>
          <a:p>
            <a:r>
              <a:rPr lang="en-US" dirty="0"/>
              <a:t>Bar chart - Neighborhood and Indian restaurant</a:t>
            </a:r>
            <a:endParaRPr lang="en-IN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B437A7C-CD2D-4F13-B7DE-159B5DE2F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80" y="1464906"/>
            <a:ext cx="4798565" cy="5131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5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286A-F6E5-4732-9B12-A85C17DE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5"/>
            <a:ext cx="11187404" cy="1325563"/>
          </a:xfrm>
        </p:spPr>
        <p:txBody>
          <a:bodyPr/>
          <a:lstStyle/>
          <a:p>
            <a:r>
              <a:rPr lang="en-US" dirty="0"/>
              <a:t>Violin plot - Neighborhood and Indian restaurant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8B62-57E1-4884-AAD2-F3048003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783" y="1825625"/>
            <a:ext cx="3191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see that Scarborough, North York, East York, East Toronto, Central Toronto and Downtown Toronto Borough have a high density of Indian restaurants</a:t>
            </a:r>
            <a:endParaRPr lang="en-IN" sz="20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38C4F5-02FC-436B-9B9C-FBFB198AB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1690687"/>
            <a:ext cx="8297889" cy="4122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4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6D6B-5A2D-45B3-A68A-0F561EF2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Indian population</a:t>
            </a:r>
            <a:endParaRPr lang="en-IN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C8A3E27-C0AF-4FA6-844C-9EC3023D9F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22" y="1914303"/>
            <a:ext cx="5632156" cy="4802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2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FFF0-1A5C-4BA9-98D9-CF9712B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classification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0369-488C-4222-948A-6846E59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796" y="1825625"/>
            <a:ext cx="37960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analyzing the squared error and elbow distortion score, I decided that K=6 will be the best value for our analysis</a:t>
            </a:r>
            <a:endParaRPr lang="en-IN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B7C762-E3A7-4808-8410-46A160E0AD76}"/>
              </a:ext>
            </a:extLst>
          </p:cNvPr>
          <p:cNvPicPr/>
          <p:nvPr/>
        </p:nvPicPr>
        <p:blipFill rotWithShape="1">
          <a:blip r:embed="rId2"/>
          <a:srcRect l="9659" t="23458" r="3057" b="6876"/>
          <a:stretch/>
        </p:blipFill>
        <p:spPr>
          <a:xfrm>
            <a:off x="1160206" y="3569501"/>
            <a:ext cx="5241459" cy="29233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C13BD5-3BF7-4581-8112-83458A6B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08" y="1494874"/>
            <a:ext cx="2668327" cy="19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8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1255-12CD-4896-A56E-F2F6226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2C11-09B5-47FC-868F-C4FF074F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useful models which helps businesses evaluating the success of an Indian restaurant in Toronto </a:t>
            </a:r>
          </a:p>
          <a:p>
            <a:r>
              <a:rPr lang="en-US" dirty="0"/>
              <a:t>Also benefits multiple other stakeholders</a:t>
            </a:r>
          </a:p>
          <a:p>
            <a:r>
              <a:rPr lang="en-US" dirty="0"/>
              <a:t>This tool can be tweaked a bit and applied to different venues for different locations </a:t>
            </a:r>
          </a:p>
          <a:p>
            <a:r>
              <a:rPr lang="en-US" dirty="0"/>
              <a:t>Accuracy of the model has room for improvement</a:t>
            </a:r>
          </a:p>
          <a:p>
            <a:r>
              <a:rPr lang="en-US" dirty="0"/>
              <a:t> Can take additional metrics such as reviews and ratings to determine the success of a 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9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Finding the prospects of opening an Indian restaurant in Toronto</vt:lpstr>
      <vt:lpstr>Finding the business prospects is valuable</vt:lpstr>
      <vt:lpstr>Data acquisition and cleaning</vt:lpstr>
      <vt:lpstr>Leaflet map of Toronto Neighborhoods</vt:lpstr>
      <vt:lpstr>Bar chart - Neighborhood and Indian restaurant</vt:lpstr>
      <vt:lpstr>Violin plot - Neighborhood and Indian restaurant</vt:lpstr>
      <vt:lpstr>Distribution of Indian population</vt:lpstr>
      <vt:lpstr>K-means classification model</vt:lpstr>
      <vt:lpstr>Conclusions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prospects of opening an Indian restaurant in Toronto</dc:title>
  <dc:creator>Veer Kejriwal</dc:creator>
  <cp:lastModifiedBy>Veer Kejriwal</cp:lastModifiedBy>
  <cp:revision>8</cp:revision>
  <dcterms:created xsi:type="dcterms:W3CDTF">2021-06-07T17:20:16Z</dcterms:created>
  <dcterms:modified xsi:type="dcterms:W3CDTF">2021-06-07T18:48:04Z</dcterms:modified>
</cp:coreProperties>
</file>