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5"/>
    <p:sldMasterId id="2147483660" r:id="rId6"/>
    <p:sldMasterId id="2147483702" r:id="rId7"/>
    <p:sldMasterId id="2147483721" r:id="rId8"/>
    <p:sldMasterId id="2147483733" r:id="rId9"/>
  </p:sldMasterIdLst>
  <p:notesMasterIdLst>
    <p:notesMasterId r:id="rId30"/>
  </p:notesMasterIdLst>
  <p:sldIdLst>
    <p:sldId id="285" r:id="rId10"/>
    <p:sldId id="508" r:id="rId11"/>
    <p:sldId id="512" r:id="rId12"/>
    <p:sldId id="501" r:id="rId13"/>
    <p:sldId id="370" r:id="rId14"/>
    <p:sldId id="497" r:id="rId15"/>
    <p:sldId id="449" r:id="rId16"/>
    <p:sldId id="498" r:id="rId17"/>
    <p:sldId id="499" r:id="rId18"/>
    <p:sldId id="448" r:id="rId19"/>
    <p:sldId id="500" r:id="rId20"/>
    <p:sldId id="505" r:id="rId21"/>
    <p:sldId id="502" r:id="rId22"/>
    <p:sldId id="506" r:id="rId23"/>
    <p:sldId id="503" r:id="rId24"/>
    <p:sldId id="507" r:id="rId25"/>
    <p:sldId id="504" r:id="rId26"/>
    <p:sldId id="510" r:id="rId27"/>
    <p:sldId id="511" r:id="rId28"/>
    <p:sldId id="42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E6E8B7-7891-3D4D-BCAF-B1704F2B7090}">
          <p14:sldIdLst>
            <p14:sldId id="285"/>
            <p14:sldId id="508"/>
            <p14:sldId id="512"/>
            <p14:sldId id="501"/>
            <p14:sldId id="370"/>
            <p14:sldId id="497"/>
            <p14:sldId id="449"/>
            <p14:sldId id="498"/>
            <p14:sldId id="499"/>
            <p14:sldId id="448"/>
            <p14:sldId id="500"/>
            <p14:sldId id="505"/>
            <p14:sldId id="502"/>
            <p14:sldId id="506"/>
            <p14:sldId id="503"/>
            <p14:sldId id="507"/>
            <p14:sldId id="504"/>
            <p14:sldId id="510"/>
            <p14:sldId id="511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755"/>
    <a:srgbClr val="E77A24"/>
    <a:srgbClr val="E6E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7DB3-1C05-924B-9DE0-429777EA4750}" v="1" dt="2022-05-09T13:58:32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0"/>
    <p:restoredTop sz="94422"/>
  </p:normalViewPr>
  <p:slideViewPr>
    <p:cSldViewPr snapToGrid="0" snapToObjects="1">
      <p:cViewPr varScale="1">
        <p:scale>
          <a:sx n="116" d="100"/>
          <a:sy n="116" d="100"/>
        </p:scale>
        <p:origin x="200" y="9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46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Troxel" userId="25648275-9faf-45a6-bf27-ef8ead0b6f52" providerId="ADAL" clId="{37A97DB3-1C05-924B-9DE0-429777EA4750}"/>
    <pc:docChg chg="modSld">
      <pc:chgData name="Doug Troxel" userId="25648275-9faf-45a6-bf27-ef8ead0b6f52" providerId="ADAL" clId="{37A97DB3-1C05-924B-9DE0-429777EA4750}" dt="2022-05-09T14:01:41.678" v="63" actId="20577"/>
      <pc:docMkLst>
        <pc:docMk/>
      </pc:docMkLst>
      <pc:sldChg chg="modSp mod">
        <pc:chgData name="Doug Troxel" userId="25648275-9faf-45a6-bf27-ef8ead0b6f52" providerId="ADAL" clId="{37A97DB3-1C05-924B-9DE0-429777EA4750}" dt="2022-05-09T13:57:27.385" v="27" actId="20577"/>
        <pc:sldMkLst>
          <pc:docMk/>
          <pc:sldMk cId="2235121699" sldId="499"/>
        </pc:sldMkLst>
        <pc:spChg chg="mod">
          <ac:chgData name="Doug Troxel" userId="25648275-9faf-45a6-bf27-ef8ead0b6f52" providerId="ADAL" clId="{37A97DB3-1C05-924B-9DE0-429777EA4750}" dt="2022-05-09T13:56:50.991" v="7" actId="20577"/>
          <ac:spMkLst>
            <pc:docMk/>
            <pc:sldMk cId="2235121699" sldId="499"/>
            <ac:spMk id="2" creationId="{39E17906-A39B-4349-B2A4-5AD4AD121DC3}"/>
          </ac:spMkLst>
        </pc:spChg>
        <pc:spChg chg="mod">
          <ac:chgData name="Doug Troxel" userId="25648275-9faf-45a6-bf27-ef8ead0b6f52" providerId="ADAL" clId="{37A97DB3-1C05-924B-9DE0-429777EA4750}" dt="2022-05-09T13:57:27.385" v="27" actId="20577"/>
          <ac:spMkLst>
            <pc:docMk/>
            <pc:sldMk cId="2235121699" sldId="499"/>
            <ac:spMk id="7" creationId="{56D7227E-8D80-BA4C-B029-F92F29D9312B}"/>
          </ac:spMkLst>
        </pc:spChg>
      </pc:sldChg>
      <pc:sldChg chg="modSp mod">
        <pc:chgData name="Doug Troxel" userId="25648275-9faf-45a6-bf27-ef8ead0b6f52" providerId="ADAL" clId="{37A97DB3-1C05-924B-9DE0-429777EA4750}" dt="2022-05-09T13:59:19.468" v="43" actId="20577"/>
        <pc:sldMkLst>
          <pc:docMk/>
          <pc:sldMk cId="3823447277" sldId="500"/>
        </pc:sldMkLst>
        <pc:spChg chg="mod">
          <ac:chgData name="Doug Troxel" userId="25648275-9faf-45a6-bf27-ef8ead0b6f52" providerId="ADAL" clId="{37A97DB3-1C05-924B-9DE0-429777EA4750}" dt="2022-05-09T13:59:19.468" v="43" actId="20577"/>
          <ac:spMkLst>
            <pc:docMk/>
            <pc:sldMk cId="3823447277" sldId="500"/>
            <ac:spMk id="7" creationId="{56D7227E-8D80-BA4C-B029-F92F29D9312B}"/>
          </ac:spMkLst>
        </pc:spChg>
      </pc:sldChg>
      <pc:sldChg chg="modSp mod">
        <pc:chgData name="Doug Troxel" userId="25648275-9faf-45a6-bf27-ef8ead0b6f52" providerId="ADAL" clId="{37A97DB3-1C05-924B-9DE0-429777EA4750}" dt="2022-05-09T14:00:45.257" v="59" actId="20577"/>
        <pc:sldMkLst>
          <pc:docMk/>
          <pc:sldMk cId="3145584355" sldId="503"/>
        </pc:sldMkLst>
        <pc:spChg chg="mod">
          <ac:chgData name="Doug Troxel" userId="25648275-9faf-45a6-bf27-ef8ead0b6f52" providerId="ADAL" clId="{37A97DB3-1C05-924B-9DE0-429777EA4750}" dt="2022-05-09T14:00:45.257" v="59" actId="20577"/>
          <ac:spMkLst>
            <pc:docMk/>
            <pc:sldMk cId="3145584355" sldId="503"/>
            <ac:spMk id="5" creationId="{31430553-D934-194C-9572-E5C6BD155393}"/>
          </ac:spMkLst>
        </pc:spChg>
      </pc:sldChg>
      <pc:sldChg chg="modSp mod">
        <pc:chgData name="Doug Troxel" userId="25648275-9faf-45a6-bf27-ef8ead0b6f52" providerId="ADAL" clId="{37A97DB3-1C05-924B-9DE0-429777EA4750}" dt="2022-05-09T14:01:41.678" v="63" actId="20577"/>
        <pc:sldMkLst>
          <pc:docMk/>
          <pc:sldMk cId="2857309742" sldId="504"/>
        </pc:sldMkLst>
        <pc:spChg chg="mod">
          <ac:chgData name="Doug Troxel" userId="25648275-9faf-45a6-bf27-ef8ead0b6f52" providerId="ADAL" clId="{37A97DB3-1C05-924B-9DE0-429777EA4750}" dt="2022-05-09T14:01:41.678" v="63" actId="20577"/>
          <ac:spMkLst>
            <pc:docMk/>
            <pc:sldMk cId="2857309742" sldId="504"/>
            <ac:spMk id="3" creationId="{4723357D-BF30-6E4D-B103-03391DDAC2FA}"/>
          </ac:spMkLst>
        </pc:spChg>
      </pc:sldChg>
      <pc:sldChg chg="modSp mod">
        <pc:chgData name="Doug Troxel" userId="25648275-9faf-45a6-bf27-ef8ead0b6f52" providerId="ADAL" clId="{37A97DB3-1C05-924B-9DE0-429777EA4750}" dt="2022-05-09T13:59:47.258" v="53" actId="20577"/>
        <pc:sldMkLst>
          <pc:docMk/>
          <pc:sldMk cId="1349377048" sldId="505"/>
        </pc:sldMkLst>
        <pc:spChg chg="mod">
          <ac:chgData name="Doug Troxel" userId="25648275-9faf-45a6-bf27-ef8ead0b6f52" providerId="ADAL" clId="{37A97DB3-1C05-924B-9DE0-429777EA4750}" dt="2022-05-09T13:59:47.258" v="53" actId="20577"/>
          <ac:spMkLst>
            <pc:docMk/>
            <pc:sldMk cId="1349377048" sldId="505"/>
            <ac:spMk id="5" creationId="{16258B01-2448-B948-9504-635FC1C72EE7}"/>
          </ac:spMkLst>
        </pc:spChg>
      </pc:sldChg>
    </pc:docChg>
  </pc:docChgLst>
  <pc:docChgLst>
    <pc:chgData name="Doug Troxel" userId="25648275-9faf-45a6-bf27-ef8ead0b6f52" providerId="ADAL" clId="{A8738A17-E897-BC4B-9F86-5B00833237AD}"/>
    <pc:docChg chg="undo custSel addSld delSld modSld sldOrd modMainMaster modSection">
      <pc:chgData name="Doug Troxel" userId="25648275-9faf-45a6-bf27-ef8ead0b6f52" providerId="ADAL" clId="{A8738A17-E897-BC4B-9F86-5B00833237AD}" dt="2022-02-15T19:24:53.576" v="1919"/>
      <pc:docMkLst>
        <pc:docMk/>
      </pc:docMkLst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3903338789" sldId="285"/>
        </pc:sldMkLst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1619319365" sldId="370"/>
        </pc:sldMkLst>
      </pc:sldChg>
      <pc:sldChg chg="modSp mod modTransition">
        <pc:chgData name="Doug Troxel" userId="25648275-9faf-45a6-bf27-ef8ead0b6f52" providerId="ADAL" clId="{A8738A17-E897-BC4B-9F86-5B00833237AD}" dt="2022-02-10T20:22:37.095" v="1704"/>
        <pc:sldMkLst>
          <pc:docMk/>
          <pc:sldMk cId="1859309" sldId="423"/>
        </pc:sldMkLst>
        <pc:spChg chg="mod">
          <ac:chgData name="Doug Troxel" userId="25648275-9faf-45a6-bf27-ef8ead0b6f52" providerId="ADAL" clId="{A8738A17-E897-BC4B-9F86-5B00833237AD}" dt="2022-02-09T17:34:16.426" v="1693" actId="6549"/>
          <ac:spMkLst>
            <pc:docMk/>
            <pc:sldMk cId="1859309" sldId="423"/>
            <ac:spMk id="4" creationId="{99FDB8C6-8BCF-4942-857E-37FA1BF6FDAA}"/>
          </ac:spMkLst>
        </pc:spChg>
      </pc:sldChg>
      <pc:sldChg chg="modSp modTransition">
        <pc:chgData name="Doug Troxel" userId="25648275-9faf-45a6-bf27-ef8ead0b6f52" providerId="ADAL" clId="{A8738A17-E897-BC4B-9F86-5B00833237AD}" dt="2022-02-15T17:52:03.191" v="1884"/>
        <pc:sldMkLst>
          <pc:docMk/>
          <pc:sldMk cId="1831738647" sldId="448"/>
        </pc:sldMkLst>
        <pc:spChg chg="mod">
          <ac:chgData name="Doug Troxel" userId="25648275-9faf-45a6-bf27-ef8ead0b6f52" providerId="ADAL" clId="{A8738A17-E897-BC4B-9F86-5B00833237AD}" dt="2022-02-15T17:52:03.191" v="1884"/>
          <ac:spMkLst>
            <pc:docMk/>
            <pc:sldMk cId="1831738647" sldId="448"/>
            <ac:spMk id="3" creationId="{11BB0F47-D14E-9D47-9A7B-1B05A9D651B3}"/>
          </ac:spMkLst>
        </pc:spChg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479227883" sldId="449"/>
        </pc:sldMkLst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3627674979" sldId="497"/>
        </pc:sldMkLst>
      </pc:sldChg>
      <pc:sldChg chg="modSp mod modTransition">
        <pc:chgData name="Doug Troxel" userId="25648275-9faf-45a6-bf27-ef8ead0b6f52" providerId="ADAL" clId="{A8738A17-E897-BC4B-9F86-5B00833237AD}" dt="2022-02-15T19:17:54.273" v="1917" actId="20577"/>
        <pc:sldMkLst>
          <pc:docMk/>
          <pc:sldMk cId="2010948955" sldId="498"/>
        </pc:sldMkLst>
        <pc:spChg chg="mod">
          <ac:chgData name="Doug Troxel" userId="25648275-9faf-45a6-bf27-ef8ead0b6f52" providerId="ADAL" clId="{A8738A17-E897-BC4B-9F86-5B00833237AD}" dt="2022-02-15T19:17:54.273" v="1917" actId="20577"/>
          <ac:spMkLst>
            <pc:docMk/>
            <pc:sldMk cId="2010948955" sldId="498"/>
            <ac:spMk id="7" creationId="{56D7227E-8D80-BA4C-B029-F92F29D9312B}"/>
          </ac:spMkLst>
        </pc:spChg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2235121699" sldId="499"/>
        </pc:sldMkLst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3823447277" sldId="500"/>
        </pc:sldMkLst>
      </pc:sldChg>
      <pc:sldChg chg="modSp mod modTransition">
        <pc:chgData name="Doug Troxel" userId="25648275-9faf-45a6-bf27-ef8ead0b6f52" providerId="ADAL" clId="{A8738A17-E897-BC4B-9F86-5B00833237AD}" dt="2022-02-10T20:22:37.095" v="1704"/>
        <pc:sldMkLst>
          <pc:docMk/>
          <pc:sldMk cId="3913936433" sldId="501"/>
        </pc:sldMkLst>
        <pc:spChg chg="mod">
          <ac:chgData name="Doug Troxel" userId="25648275-9faf-45a6-bf27-ef8ead0b6f52" providerId="ADAL" clId="{A8738A17-E897-BC4B-9F86-5B00833237AD}" dt="2022-02-09T21:21:52.447" v="1699" actId="1076"/>
          <ac:spMkLst>
            <pc:docMk/>
            <pc:sldMk cId="3913936433" sldId="501"/>
            <ac:spMk id="7" creationId="{00000000-0000-0000-0000-000000000000}"/>
          </ac:spMkLst>
        </pc:spChg>
        <pc:spChg chg="mod">
          <ac:chgData name="Doug Troxel" userId="25648275-9faf-45a6-bf27-ef8ead0b6f52" providerId="ADAL" clId="{A8738A17-E897-BC4B-9F86-5B00833237AD}" dt="2022-02-10T15:59:55.830" v="1701" actId="1076"/>
          <ac:spMkLst>
            <pc:docMk/>
            <pc:sldMk cId="3913936433" sldId="501"/>
            <ac:spMk id="55" creationId="{203DA213-8D16-9A4B-B791-82761B8B93E8}"/>
          </ac:spMkLst>
        </pc:spChg>
        <pc:spChg chg="mod">
          <ac:chgData name="Doug Troxel" userId="25648275-9faf-45a6-bf27-ef8ead0b6f52" providerId="ADAL" clId="{A8738A17-E897-BC4B-9F86-5B00833237AD}" dt="2022-02-09T21:22:27.178" v="1700" actId="1076"/>
          <ac:spMkLst>
            <pc:docMk/>
            <pc:sldMk cId="3913936433" sldId="501"/>
            <ac:spMk id="56" creationId="{CBF189BB-8EE6-624D-81B6-82E26C94399A}"/>
          </ac:spMkLst>
        </pc:spChg>
        <pc:grpChg chg="mod">
          <ac:chgData name="Doug Troxel" userId="25648275-9faf-45a6-bf27-ef8ead0b6f52" providerId="ADAL" clId="{A8738A17-E897-BC4B-9F86-5B00833237AD}" dt="2022-02-09T21:21:31.894" v="1697" actId="1076"/>
          <ac:grpSpMkLst>
            <pc:docMk/>
            <pc:sldMk cId="3913936433" sldId="501"/>
            <ac:grpSpMk id="8" creationId="{00000000-0000-0000-0000-000000000000}"/>
          </ac:grpSpMkLst>
        </pc:grpChg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3298272921" sldId="502"/>
        </pc:sldMkLst>
      </pc:sldChg>
      <pc:sldChg chg="modSp mod modTransition">
        <pc:chgData name="Doug Troxel" userId="25648275-9faf-45a6-bf27-ef8ead0b6f52" providerId="ADAL" clId="{A8738A17-E897-BC4B-9F86-5B00833237AD}" dt="2022-02-15T19:22:36.785" v="1918" actId="20577"/>
        <pc:sldMkLst>
          <pc:docMk/>
          <pc:sldMk cId="3145584355" sldId="503"/>
        </pc:sldMkLst>
        <pc:spChg chg="mod">
          <ac:chgData name="Doug Troxel" userId="25648275-9faf-45a6-bf27-ef8ead0b6f52" providerId="ADAL" clId="{A8738A17-E897-BC4B-9F86-5B00833237AD}" dt="2022-02-15T19:22:36.785" v="1918" actId="20577"/>
          <ac:spMkLst>
            <pc:docMk/>
            <pc:sldMk cId="3145584355" sldId="503"/>
            <ac:spMk id="5" creationId="{31430553-D934-194C-9572-E5C6BD155393}"/>
          </ac:spMkLst>
        </pc:spChg>
      </pc:sldChg>
      <pc:sldChg chg="modSp modTransition">
        <pc:chgData name="Doug Troxel" userId="25648275-9faf-45a6-bf27-ef8ead0b6f52" providerId="ADAL" clId="{A8738A17-E897-BC4B-9F86-5B00833237AD}" dt="2022-02-15T19:24:53.576" v="1919"/>
        <pc:sldMkLst>
          <pc:docMk/>
          <pc:sldMk cId="2857309742" sldId="504"/>
        </pc:sldMkLst>
        <pc:spChg chg="mod">
          <ac:chgData name="Doug Troxel" userId="25648275-9faf-45a6-bf27-ef8ead0b6f52" providerId="ADAL" clId="{A8738A17-E897-BC4B-9F86-5B00833237AD}" dt="2022-02-15T19:24:53.576" v="1919"/>
          <ac:spMkLst>
            <pc:docMk/>
            <pc:sldMk cId="2857309742" sldId="504"/>
            <ac:spMk id="3" creationId="{4723357D-BF30-6E4D-B103-03391DDAC2FA}"/>
          </ac:spMkLst>
        </pc:spChg>
      </pc:sldChg>
      <pc:sldChg chg="modSp mod modTransition">
        <pc:chgData name="Doug Troxel" userId="25648275-9faf-45a6-bf27-ef8ead0b6f52" providerId="ADAL" clId="{A8738A17-E897-BC4B-9F86-5B00833237AD}" dt="2022-02-10T20:22:37.095" v="1704"/>
        <pc:sldMkLst>
          <pc:docMk/>
          <pc:sldMk cId="1349377048" sldId="505"/>
        </pc:sldMkLst>
        <pc:spChg chg="mod">
          <ac:chgData name="Doug Troxel" userId="25648275-9faf-45a6-bf27-ef8ead0b6f52" providerId="ADAL" clId="{A8738A17-E897-BC4B-9F86-5B00833237AD}" dt="2022-02-09T16:33:20.637" v="987" actId="21"/>
          <ac:spMkLst>
            <pc:docMk/>
            <pc:sldMk cId="1349377048" sldId="505"/>
            <ac:spMk id="5" creationId="{16258B01-2448-B948-9504-635FC1C72EE7}"/>
          </ac:spMkLst>
        </pc:spChg>
      </pc:sldChg>
      <pc:sldChg chg="modSp modTransition">
        <pc:chgData name="Doug Troxel" userId="25648275-9faf-45a6-bf27-ef8ead0b6f52" providerId="ADAL" clId="{A8738A17-E897-BC4B-9F86-5B00833237AD}" dt="2022-02-10T20:22:37.095" v="1704"/>
        <pc:sldMkLst>
          <pc:docMk/>
          <pc:sldMk cId="1646819289" sldId="506"/>
        </pc:sldMkLst>
        <pc:spChg chg="mod">
          <ac:chgData name="Doug Troxel" userId="25648275-9faf-45a6-bf27-ef8ead0b6f52" providerId="ADAL" clId="{A8738A17-E897-BC4B-9F86-5B00833237AD}" dt="2022-02-10T16:39:05.386" v="1702"/>
          <ac:spMkLst>
            <pc:docMk/>
            <pc:sldMk cId="1646819289" sldId="506"/>
            <ac:spMk id="7" creationId="{56D7227E-8D80-BA4C-B029-F92F29D9312B}"/>
          </ac:spMkLst>
        </pc:spChg>
      </pc:sldChg>
      <pc:sldChg chg="modTransition">
        <pc:chgData name="Doug Troxel" userId="25648275-9faf-45a6-bf27-ef8ead0b6f52" providerId="ADAL" clId="{A8738A17-E897-BC4B-9F86-5B00833237AD}" dt="2022-02-10T20:22:37.095" v="1704"/>
        <pc:sldMkLst>
          <pc:docMk/>
          <pc:sldMk cId="3675969450" sldId="507"/>
        </pc:sldMkLst>
      </pc:sldChg>
      <pc:sldChg chg="modSp mod modTransition">
        <pc:chgData name="Doug Troxel" userId="25648275-9faf-45a6-bf27-ef8ead0b6f52" providerId="ADAL" clId="{A8738A17-E897-BC4B-9F86-5B00833237AD}" dt="2022-02-11T14:21:08.743" v="1883" actId="6549"/>
        <pc:sldMkLst>
          <pc:docMk/>
          <pc:sldMk cId="1922898446" sldId="508"/>
        </pc:sldMkLst>
        <pc:spChg chg="mod">
          <ac:chgData name="Doug Troxel" userId="25648275-9faf-45a6-bf27-ef8ead0b6f52" providerId="ADAL" clId="{A8738A17-E897-BC4B-9F86-5B00833237AD}" dt="2022-02-11T14:21:08.743" v="1883" actId="6549"/>
          <ac:spMkLst>
            <pc:docMk/>
            <pc:sldMk cId="1922898446" sldId="508"/>
            <ac:spMk id="3" creationId="{00000000-0000-0000-0000-000000000000}"/>
          </ac:spMkLst>
        </pc:spChg>
        <pc:spChg chg="mod">
          <ac:chgData name="Doug Troxel" userId="25648275-9faf-45a6-bf27-ef8ead0b6f52" providerId="ADAL" clId="{A8738A17-E897-BC4B-9F86-5B00833237AD}" dt="2022-02-11T14:16:10.058" v="1714" actId="6549"/>
          <ac:spMkLst>
            <pc:docMk/>
            <pc:sldMk cId="1922898446" sldId="508"/>
            <ac:spMk id="5" creationId="{00000000-0000-0000-0000-000000000000}"/>
          </ac:spMkLst>
        </pc:spChg>
      </pc:sldChg>
      <pc:sldChg chg="modSp new del mod ord">
        <pc:chgData name="Doug Troxel" userId="25648275-9faf-45a6-bf27-ef8ead0b6f52" providerId="ADAL" clId="{A8738A17-E897-BC4B-9F86-5B00833237AD}" dt="2022-02-08T16:43:16.832" v="746" actId="2696"/>
        <pc:sldMkLst>
          <pc:docMk/>
          <pc:sldMk cId="2103665509" sldId="509"/>
        </pc:sldMkLst>
        <pc:spChg chg="mod">
          <ac:chgData name="Doug Troxel" userId="25648275-9faf-45a6-bf27-ef8ead0b6f52" providerId="ADAL" clId="{A8738A17-E897-BC4B-9F86-5B00833237AD}" dt="2022-02-08T16:32:17.531" v="418" actId="20577"/>
          <ac:spMkLst>
            <pc:docMk/>
            <pc:sldMk cId="2103665509" sldId="509"/>
            <ac:spMk id="2" creationId="{19ED70C8-FE8F-D246-A4B6-937CC03B6AB2}"/>
          </ac:spMkLst>
        </pc:spChg>
        <pc:spChg chg="mod">
          <ac:chgData name="Doug Troxel" userId="25648275-9faf-45a6-bf27-ef8ead0b6f52" providerId="ADAL" clId="{A8738A17-E897-BC4B-9F86-5B00833237AD}" dt="2022-02-08T16:34:32.173" v="603" actId="108"/>
          <ac:spMkLst>
            <pc:docMk/>
            <pc:sldMk cId="2103665509" sldId="509"/>
            <ac:spMk id="3" creationId="{789843E1-8191-5F4A-9357-339CC68EA621}"/>
          </ac:spMkLst>
        </pc:spChg>
      </pc:sldChg>
      <pc:sldChg chg="modSp new del mod ord">
        <pc:chgData name="Doug Troxel" userId="25648275-9faf-45a6-bf27-ef8ead0b6f52" providerId="ADAL" clId="{A8738A17-E897-BC4B-9F86-5B00833237AD}" dt="2022-02-08T16:33:47.730" v="601" actId="2696"/>
        <pc:sldMkLst>
          <pc:docMk/>
          <pc:sldMk cId="833797392" sldId="510"/>
        </pc:sldMkLst>
        <pc:spChg chg="mod">
          <ac:chgData name="Doug Troxel" userId="25648275-9faf-45a6-bf27-ef8ead0b6f52" providerId="ADAL" clId="{A8738A17-E897-BC4B-9F86-5B00833237AD}" dt="2022-02-08T16:29:47.914" v="23" actId="108"/>
          <ac:spMkLst>
            <pc:docMk/>
            <pc:sldMk cId="833797392" sldId="510"/>
            <ac:spMk id="2" creationId="{0073E6F7-EB36-AB46-A74F-3A308D0F5E9E}"/>
          </ac:spMkLst>
        </pc:spChg>
      </pc:sldChg>
      <pc:sldChg chg="modSp add mod modTransition">
        <pc:chgData name="Doug Troxel" userId="25648275-9faf-45a6-bf27-ef8ead0b6f52" providerId="ADAL" clId="{A8738A17-E897-BC4B-9F86-5B00833237AD}" dt="2022-02-10T20:22:37.095" v="1704"/>
        <pc:sldMkLst>
          <pc:docMk/>
          <pc:sldMk cId="4085673671" sldId="510"/>
        </pc:sldMkLst>
        <pc:spChg chg="mod">
          <ac:chgData name="Doug Troxel" userId="25648275-9faf-45a6-bf27-ef8ead0b6f52" providerId="ADAL" clId="{A8738A17-E897-BC4B-9F86-5B00833237AD}" dt="2022-02-08T16:34:58.911" v="611" actId="20577"/>
          <ac:spMkLst>
            <pc:docMk/>
            <pc:sldMk cId="4085673671" sldId="510"/>
            <ac:spMk id="2" creationId="{39E17906-A39B-4349-B2A4-5AD4AD121DC3}"/>
          </ac:spMkLst>
        </pc:spChg>
        <pc:spChg chg="mod">
          <ac:chgData name="Doug Troxel" userId="25648275-9faf-45a6-bf27-ef8ead0b6f52" providerId="ADAL" clId="{A8738A17-E897-BC4B-9F86-5B00833237AD}" dt="2022-02-09T16:46:29.585" v="1058" actId="20577"/>
          <ac:spMkLst>
            <pc:docMk/>
            <pc:sldMk cId="4085673671" sldId="510"/>
            <ac:spMk id="3" creationId="{4723357D-BF30-6E4D-B103-03391DDAC2FA}"/>
          </ac:spMkLst>
        </pc:spChg>
      </pc:sldChg>
      <pc:sldChg chg="modSp add mod modTransition">
        <pc:chgData name="Doug Troxel" userId="25648275-9faf-45a6-bf27-ef8ead0b6f52" providerId="ADAL" clId="{A8738A17-E897-BC4B-9F86-5B00833237AD}" dt="2022-02-10T20:22:37.095" v="1704"/>
        <pc:sldMkLst>
          <pc:docMk/>
          <pc:sldMk cId="2433938786" sldId="511"/>
        </pc:sldMkLst>
        <pc:spChg chg="mod">
          <ac:chgData name="Doug Troxel" userId="25648275-9faf-45a6-bf27-ef8ead0b6f52" providerId="ADAL" clId="{A8738A17-E897-BC4B-9F86-5B00833237AD}" dt="2022-02-09T16:58:35.113" v="1311" actId="20577"/>
          <ac:spMkLst>
            <pc:docMk/>
            <pc:sldMk cId="2433938786" sldId="511"/>
            <ac:spMk id="2" creationId="{39E17906-A39B-4349-B2A4-5AD4AD121DC3}"/>
          </ac:spMkLst>
        </pc:spChg>
        <pc:spChg chg="mod">
          <ac:chgData name="Doug Troxel" userId="25648275-9faf-45a6-bf27-ef8ead0b6f52" providerId="ADAL" clId="{A8738A17-E897-BC4B-9F86-5B00833237AD}" dt="2022-02-09T17:33:29.487" v="1692" actId="20577"/>
          <ac:spMkLst>
            <pc:docMk/>
            <pc:sldMk cId="2433938786" sldId="511"/>
            <ac:spMk id="3" creationId="{4723357D-BF30-6E4D-B103-03391DDAC2FA}"/>
          </ac:spMkLst>
        </pc:spChg>
      </pc:sldChg>
      <pc:sldChg chg="modSp add mod">
        <pc:chgData name="Doug Troxel" userId="25648275-9faf-45a6-bf27-ef8ead0b6f52" providerId="ADAL" clId="{A8738A17-E897-BC4B-9F86-5B00833237AD}" dt="2022-02-15T19:16:23.664" v="1887" actId="6549"/>
        <pc:sldMkLst>
          <pc:docMk/>
          <pc:sldMk cId="2698363100" sldId="512"/>
        </pc:sldMkLst>
        <pc:spChg chg="mod">
          <ac:chgData name="Doug Troxel" userId="25648275-9faf-45a6-bf27-ef8ead0b6f52" providerId="ADAL" clId="{A8738A17-E897-BC4B-9F86-5B00833237AD}" dt="2022-02-15T19:16:23.664" v="1887" actId="6549"/>
          <ac:spMkLst>
            <pc:docMk/>
            <pc:sldMk cId="2698363100" sldId="512"/>
            <ac:spMk id="3" creationId="{00000000-0000-0000-0000-000000000000}"/>
          </ac:spMkLst>
        </pc:spChg>
      </pc:sldChg>
      <pc:sldMasterChg chg="modTransition modSldLayout">
        <pc:chgData name="Doug Troxel" userId="25648275-9faf-45a6-bf27-ef8ead0b6f52" providerId="ADAL" clId="{A8738A17-E897-BC4B-9F86-5B00833237AD}" dt="2022-02-10T20:22:37.095" v="1704"/>
        <pc:sldMasterMkLst>
          <pc:docMk/>
          <pc:sldMasterMk cId="797530333" sldId="2147483660"/>
        </pc:sldMasterMkLst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68065675" sldId="214748366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3838891460" sldId="214748366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742235143" sldId="214748366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807365325" sldId="214748366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834537632" sldId="214748366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048380812" sldId="214748366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3530913992" sldId="214748366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1783481424" sldId="214748366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761796786" sldId="214748366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1782211500" sldId="214748367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935028047" sldId="214748367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1486461442" sldId="214748367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3264418560" sldId="214748367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1898986306" sldId="214748367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3557874460" sldId="214748367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073787762" sldId="214748367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292705457" sldId="214748367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1253858641" sldId="214748367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797530333" sldId="2147483660"/>
            <pc:sldLayoutMk cId="2145449199" sldId="2147483679"/>
          </pc:sldLayoutMkLst>
        </pc:sldLayoutChg>
      </pc:sldMasterChg>
      <pc:sldMasterChg chg="modTransition modSldLayout">
        <pc:chgData name="Doug Troxel" userId="25648275-9faf-45a6-bf27-ef8ead0b6f52" providerId="ADAL" clId="{A8738A17-E897-BC4B-9F86-5B00833237AD}" dt="2022-02-10T20:22:37.095" v="1704"/>
        <pc:sldMasterMkLst>
          <pc:docMk/>
          <pc:sldMasterMk cId="1150799022" sldId="2147483680"/>
        </pc:sldMasterMkLst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1115633871" sldId="214748368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1386548875" sldId="214748368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3233681950" sldId="214748368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1855579429" sldId="214748368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914318205" sldId="214748368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683941265" sldId="214748368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48422144" sldId="214748368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1506884125" sldId="214748368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4123989958" sldId="214748368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498958886" sldId="214748369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470421207" sldId="214748369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516505427" sldId="214748369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957904305" sldId="214748369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821669225" sldId="214748369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3081278050" sldId="214748369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833432752" sldId="214748369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247142987" sldId="214748369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2890988533" sldId="214748369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3585958821" sldId="214748369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2222679165" sldId="214748370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3059088084" sldId="214748370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1150799022" sldId="2147483680"/>
            <pc:sldLayoutMk cId="2009620300" sldId="2147483752"/>
          </pc:sldLayoutMkLst>
        </pc:sldLayoutChg>
      </pc:sldMasterChg>
      <pc:sldMasterChg chg="modTransition modSldLayout">
        <pc:chgData name="Doug Troxel" userId="25648275-9faf-45a6-bf27-ef8ead0b6f52" providerId="ADAL" clId="{A8738A17-E897-BC4B-9F86-5B00833237AD}" dt="2022-02-10T20:22:37.095" v="1704"/>
        <pc:sldMasterMkLst>
          <pc:docMk/>
          <pc:sldMasterMk cId="340126455" sldId="2147483702"/>
        </pc:sldMasterMkLst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3600942406" sldId="214748370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1377597464" sldId="214748370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011943067" sldId="214748370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100015163" sldId="214748370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3324613346" sldId="214748370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30064327" sldId="214748370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3283327701" sldId="214748370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3635637721" sldId="214748371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4178395069" sldId="214748371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370174994" sldId="214748371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1169360871" sldId="214748371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744211063" sldId="214748371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51430833" sldId="214748371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3561663669" sldId="214748371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110620273" sldId="214748371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2342962627" sldId="214748371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1365715521" sldId="214748371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40126455" sldId="2147483702"/>
            <pc:sldLayoutMk cId="3079448240" sldId="2147483720"/>
          </pc:sldLayoutMkLst>
        </pc:sldLayoutChg>
      </pc:sldMasterChg>
      <pc:sldMasterChg chg="modTransition modSldLayout">
        <pc:chgData name="Doug Troxel" userId="25648275-9faf-45a6-bf27-ef8ead0b6f52" providerId="ADAL" clId="{A8738A17-E897-BC4B-9F86-5B00833237AD}" dt="2022-02-10T20:22:37.095" v="1704"/>
        <pc:sldMasterMkLst>
          <pc:docMk/>
          <pc:sldMasterMk cId="659854382" sldId="2147483721"/>
        </pc:sldMasterMkLst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1248639638" sldId="214748372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1535253499" sldId="214748372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629506821" sldId="214748372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685976484" sldId="214748372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1799569817" sldId="214748372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1284460086" sldId="214748372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554169454" sldId="214748372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1934154861" sldId="214748372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864171879" sldId="214748373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4216384474" sldId="214748373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659854382" sldId="2147483721"/>
            <pc:sldLayoutMk cId="3088395250" sldId="2147483732"/>
          </pc:sldLayoutMkLst>
        </pc:sldLayoutChg>
      </pc:sldMasterChg>
      <pc:sldMasterChg chg="modTransition modSldLayout">
        <pc:chgData name="Doug Troxel" userId="25648275-9faf-45a6-bf27-ef8ead0b6f52" providerId="ADAL" clId="{A8738A17-E897-BC4B-9F86-5B00833237AD}" dt="2022-02-10T20:22:37.095" v="1704"/>
        <pc:sldMasterMkLst>
          <pc:docMk/>
          <pc:sldMasterMk cId="3216419699" sldId="2147483733"/>
        </pc:sldMasterMkLst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3709108373" sldId="214748373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2633291131" sldId="214748373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240647018" sldId="214748373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623089242" sldId="214748373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2347535923" sldId="214748373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727826025" sldId="214748373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347492193" sldId="214748374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3415086943" sldId="2147483741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455600718" sldId="2147483742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663696875" sldId="2147483743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2290464972" sldId="2147483744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935553774" sldId="2147483745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729790291" sldId="2147483746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5559771" sldId="2147483747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4202555759" sldId="2147483748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2081672284" sldId="2147483749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1785986855" sldId="2147483750"/>
          </pc:sldLayoutMkLst>
        </pc:sldLayoutChg>
        <pc:sldLayoutChg chg="modTransition">
          <pc:chgData name="Doug Troxel" userId="25648275-9faf-45a6-bf27-ef8ead0b6f52" providerId="ADAL" clId="{A8738A17-E897-BC4B-9F86-5B00833237AD}" dt="2022-02-10T20:22:37.095" v="1704"/>
          <pc:sldLayoutMkLst>
            <pc:docMk/>
            <pc:sldMasterMk cId="3216419699" sldId="2147483733"/>
            <pc:sldLayoutMk cId="3826178647" sldId="21474837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56AA-94AE-9A49-97E7-A5EB018C464B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79CE-795C-7447-808B-6D3AFF0B4A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9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0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4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4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9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3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2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7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5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1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1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Point-to-point --&gt; Hub and 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79CE-795C-7447-808B-6D3AFF0B4A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53184E-21E7-418F-A1EC-A49E8D1E2D3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156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3F43FA-A88D-45CF-A998-B7633C7E9A4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736461" y="2919562"/>
            <a:ext cx="3915510" cy="194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4920430" y="2919562"/>
            <a:ext cx="3915510" cy="1944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736461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4920430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989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899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DB8775-8226-4E8C-BBBC-5A871E3E17A7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704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735307" y="789385"/>
            <a:ext cx="8101054" cy="4074178"/>
          </a:xfrm>
        </p:spPr>
        <p:txBody>
          <a:bodyPr bIns="0" anchor="ctr"/>
          <a:lstStyle>
            <a:lvl1pPr marL="0" indent="0" algn="l">
              <a:buNone/>
              <a:defRPr sz="4950">
                <a:solidFill>
                  <a:schemeClr val="tx2"/>
                </a:solidFill>
              </a:defRPr>
            </a:lvl1pPr>
            <a:lvl2pPr marL="0" indent="0" algn="l">
              <a:buNone/>
              <a:defRPr sz="4950">
                <a:solidFill>
                  <a:schemeClr val="tx2"/>
                </a:solidFill>
              </a:defRPr>
            </a:lvl2pPr>
            <a:lvl3pPr marL="0" indent="0" algn="l">
              <a:buNone/>
              <a:defRPr sz="4950">
                <a:solidFill>
                  <a:schemeClr val="tx2"/>
                </a:solidFill>
              </a:defRPr>
            </a:lvl3pPr>
            <a:lvl4pPr marL="0" indent="0" algn="l">
              <a:buNone/>
              <a:defRPr sz="4950">
                <a:solidFill>
                  <a:schemeClr val="tx2"/>
                </a:solidFill>
              </a:defRPr>
            </a:lvl4pPr>
            <a:lvl5pPr marL="0" indent="0" algn="l">
              <a:buNone/>
              <a:defRPr sz="4950">
                <a:solidFill>
                  <a:schemeClr val="tx2"/>
                </a:solidFill>
              </a:defRPr>
            </a:lvl5pPr>
            <a:lvl6pPr marL="0" indent="0" algn="l">
              <a:buNone/>
              <a:defRPr sz="4950">
                <a:solidFill>
                  <a:schemeClr val="tx2"/>
                </a:solidFill>
              </a:defRPr>
            </a:lvl6pPr>
            <a:lvl7pPr marL="0" indent="0" algn="l">
              <a:buNone/>
              <a:defRPr sz="4950">
                <a:solidFill>
                  <a:schemeClr val="tx2"/>
                </a:solidFill>
              </a:defRPr>
            </a:lvl7pPr>
            <a:lvl8pPr marL="0" indent="0" algn="l">
              <a:buNone/>
              <a:defRPr sz="4950">
                <a:solidFill>
                  <a:schemeClr val="tx2"/>
                </a:solidFill>
              </a:defRPr>
            </a:lvl8pPr>
            <a:lvl9pPr marL="0" indent="0" algn="l">
              <a:buNone/>
              <a:defRPr sz="49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96B027-38B9-43F7-A592-83EA0A77582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5165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4F30451-A35E-4E06-ABE9-57892F294C4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9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3" y="1299317"/>
            <a:ext cx="4036649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BDA798-F8E0-4709-A972-C462B33FAF2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3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8216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5" y="1299568"/>
            <a:ext cx="4036647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8FB917D-8BDA-4646-85F0-B3EB7EC9AA4C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0812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568"/>
            <a:ext cx="4036647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C03279-9369-4B60-857C-CA23090BD5E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8334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7C2840-BFC1-453D-B379-5AD544CD151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BEC00A-2D48-4013-B391-8772109AC8D8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2C6F70-E75D-475F-B419-269CCB1A7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9BAE79B-A563-4FC7-B9F7-A23D4B7F09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F2288D79-07BA-4239-B9FD-72BB7BF32D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A56B1E33-75AC-4D5C-833A-CA5C8008C847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AFC5990D-0BBE-4F16-8156-3BC1019B8FD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71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B81ACC-194C-4138-87A4-0FE22490C9A1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5FFE-96B1-40C5-A292-0CA94D34D065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B2855E-6374-4E16-B969-06FB4FD6A6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279B28-8E9A-48EF-BBFA-EB5F09F244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3DF0ABB8-43C5-486B-97C5-606C5882130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0465EA00-3EFA-4E02-9E94-4A0C4640563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0E4D9B70-294B-4EEF-9E60-A1B22BE16F42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909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ED9FCB3-9B29-42A8-A735-DBF9B3C4108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3058779" y="0"/>
            <a:ext cx="6087007" cy="51435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5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CB09DE6-6C5C-466A-98EE-CF45D40F087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865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11F-2ED3-E64D-AC37-BAD6FCDA3DCC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47520"/>
            <a:ext cx="2133600" cy="273844"/>
          </a:xfrm>
        </p:spPr>
        <p:txBody>
          <a:bodyPr/>
          <a:lstStyle/>
          <a:p>
            <a:fld id="{5FB1301F-7859-E049-9915-7FE1BF6829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4F91F-31F2-864F-980B-AE711CF22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77" y="102392"/>
            <a:ext cx="513021" cy="5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Introduction and Onboarding</a:t>
            </a:r>
            <a:br>
              <a:rPr lang="en-US" dirty="0"/>
            </a:br>
            <a:r>
              <a:rPr lang="en-US" dirty="0"/>
              <a:t>to the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53184E-21E7-418F-A1EC-A49E8D1E2D3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Enterprise Datahub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226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6166E1B-5D18-476A-8C5F-E90A4ECE484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1" y="1299564"/>
            <a:ext cx="8099900" cy="356399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05908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453184E-21E7-418F-A1EC-A49E8D1E2D3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680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CB09DE6-6C5C-466A-98EE-CF45D40F087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388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9CCC57-2F27-4712-AC15-A35FC57882C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422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482767" y="302655"/>
            <a:ext cx="7218941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1504199" y="1382790"/>
            <a:ext cx="3510457" cy="3480773"/>
          </a:xfrm>
        </p:spPr>
        <p:txBody>
          <a:bodyPr/>
          <a:lstStyle>
            <a:lvl1pPr marL="202500" indent="-202500">
              <a:spcBef>
                <a:spcPts val="1350"/>
              </a:spcBef>
              <a:spcAft>
                <a:spcPts val="0"/>
              </a:spcAft>
              <a:buFontTx/>
              <a:buBlip>
                <a:blip r:embed="rId3"/>
              </a:buBlip>
              <a:defRPr sz="1500"/>
            </a:lvl1pPr>
            <a:lvl2pPr marL="405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4"/>
              </a:buBlip>
              <a:defRPr sz="1500"/>
            </a:lvl2pPr>
            <a:lvl3pPr marL="6075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5"/>
              </a:buBlip>
              <a:defRPr sz="1500"/>
            </a:lvl3pPr>
            <a:lvl4pPr marL="810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6"/>
              </a:buBlip>
              <a:defRPr sz="1500"/>
            </a:lvl4pPr>
            <a:lvl5pPr>
              <a:spcBef>
                <a:spcPts val="450"/>
              </a:spcBef>
              <a:spcAft>
                <a:spcPts val="0"/>
              </a:spcAft>
              <a:defRPr sz="1500"/>
            </a:lvl5pPr>
            <a:lvl6pPr>
              <a:spcBef>
                <a:spcPts val="450"/>
              </a:spcBef>
              <a:spcAft>
                <a:spcPts val="0"/>
              </a:spcAft>
              <a:defRPr sz="1500"/>
            </a:lvl6pPr>
            <a:lvl7pPr>
              <a:spcBef>
                <a:spcPts val="450"/>
              </a:spcBef>
              <a:spcAft>
                <a:spcPts val="0"/>
              </a:spcAft>
              <a:defRPr sz="1500"/>
            </a:lvl7pPr>
            <a:lvl8pPr>
              <a:spcBef>
                <a:spcPts val="450"/>
              </a:spcBef>
              <a:spcAft>
                <a:spcPts val="0"/>
              </a:spcAft>
              <a:defRPr sz="1500"/>
            </a:lvl8pPr>
            <a:lvl9pPr>
              <a:spcBef>
                <a:spcPts val="450"/>
              </a:spcBef>
              <a:spcAft>
                <a:spcPts val="0"/>
              </a:spcAft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B53ADF-5111-40B8-BD25-E86AF4ED504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731100" y="4963450"/>
            <a:ext cx="4283556" cy="81000"/>
          </a:xfrm>
        </p:spPr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46901" y="4963450"/>
            <a:ext cx="294283" cy="81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443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5853939" y="1"/>
            <a:ext cx="3290061" cy="51435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073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1"/>
            <a:ext cx="1578637" cy="51458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CA9DDE-6CF4-4C99-A2B7-6AB362D7B47D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5135241" y="2298641"/>
            <a:ext cx="3375439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57639" y="1105427"/>
            <a:ext cx="3105404" cy="1080565"/>
          </a:xfrm>
        </p:spPr>
        <p:txBody>
          <a:bodyPr anchor="b"/>
          <a:lstStyle>
            <a:lvl1pPr algn="r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3533043" y="1"/>
            <a:ext cx="1945386" cy="51435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8345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4305505" y="0"/>
            <a:ext cx="4838495" cy="51435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09443" y="2242000"/>
            <a:ext cx="3375439" cy="1080565"/>
          </a:xfrm>
        </p:spPr>
        <p:txBody>
          <a:bodyPr anchor="t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4C773C-56E9-4938-AEBD-712BC038121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426828" y="1600988"/>
            <a:ext cx="3375439" cy="540000"/>
          </a:xfr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483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41232" y="1096619"/>
            <a:ext cx="3375439" cy="1080565"/>
          </a:xfrm>
        </p:spPr>
        <p:txBody>
          <a:bodyPr anchor="b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9FE29-4079-4042-82D4-30F65321BBE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92450" y="2298641"/>
            <a:ext cx="3375439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3"/>
                </a:solidFill>
              </a:defRPr>
            </a:lvl1pPr>
            <a:lvl2pPr marL="0" indent="0" algn="l">
              <a:buNone/>
              <a:defRPr sz="1800" b="1">
                <a:solidFill>
                  <a:schemeClr val="accent3"/>
                </a:solidFill>
              </a:defRPr>
            </a:lvl2pPr>
            <a:lvl3pPr marL="0" indent="0" algn="l">
              <a:buNone/>
              <a:defRPr sz="1800" b="1">
                <a:solidFill>
                  <a:schemeClr val="accent3"/>
                </a:solidFill>
              </a:defRPr>
            </a:lvl3pPr>
            <a:lvl4pPr marL="0" indent="0" algn="l">
              <a:buNone/>
              <a:defRPr sz="1800" b="1">
                <a:solidFill>
                  <a:schemeClr val="accent3"/>
                </a:solidFill>
              </a:defRPr>
            </a:lvl4pPr>
            <a:lvl5pPr marL="0" indent="0" algn="l">
              <a:buNone/>
              <a:defRPr sz="1800" b="1">
                <a:solidFill>
                  <a:schemeClr val="accent3"/>
                </a:solidFill>
              </a:defRPr>
            </a:lvl5pPr>
            <a:lvl6pPr marL="0" indent="0" algn="l">
              <a:buNone/>
              <a:defRPr sz="1800" b="1">
                <a:solidFill>
                  <a:schemeClr val="accent3"/>
                </a:solidFill>
              </a:defRPr>
            </a:lvl6pPr>
            <a:lvl7pPr marL="0" indent="0" algn="l">
              <a:buNone/>
              <a:defRPr sz="1800" b="1">
                <a:solidFill>
                  <a:schemeClr val="accent3"/>
                </a:solidFill>
              </a:defRPr>
            </a:lvl7pPr>
            <a:lvl8pPr marL="0" indent="0" algn="l">
              <a:buNone/>
              <a:defRPr sz="1800" b="1">
                <a:solidFill>
                  <a:schemeClr val="accent3"/>
                </a:solidFill>
              </a:defRPr>
            </a:lvl8pPr>
            <a:lvl9pPr marL="0" indent="0" algn="l"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569780" y="1"/>
            <a:ext cx="3112042" cy="51435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30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9CCC57-2F27-4712-AC15-A35FC57882C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6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336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6166E1B-5D18-476A-8C5F-E90A4ECE484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1" y="1299564"/>
            <a:ext cx="8099900" cy="3563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83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DDFC53-89AB-4BE8-8EEE-3EC422BCF93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736461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920343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617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3F43FA-A88D-45CF-A998-B7633C7E9A4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736461" y="2919562"/>
            <a:ext cx="3915510" cy="194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4920430" y="2919562"/>
            <a:ext cx="3915510" cy="1944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736461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4920430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822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899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DB8775-8226-4E8C-BBBC-5A871E3E17A7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935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735307" y="789385"/>
            <a:ext cx="8101054" cy="4074178"/>
          </a:xfrm>
        </p:spPr>
        <p:txBody>
          <a:bodyPr bIns="0" anchor="ctr"/>
          <a:lstStyle>
            <a:lvl1pPr marL="0" indent="0" algn="l">
              <a:buNone/>
              <a:defRPr sz="4950">
                <a:solidFill>
                  <a:schemeClr val="tx2"/>
                </a:solidFill>
              </a:defRPr>
            </a:lvl1pPr>
            <a:lvl2pPr marL="0" indent="0" algn="l">
              <a:buNone/>
              <a:defRPr sz="4950">
                <a:solidFill>
                  <a:schemeClr val="tx2"/>
                </a:solidFill>
              </a:defRPr>
            </a:lvl2pPr>
            <a:lvl3pPr marL="0" indent="0" algn="l">
              <a:buNone/>
              <a:defRPr sz="4950">
                <a:solidFill>
                  <a:schemeClr val="tx2"/>
                </a:solidFill>
              </a:defRPr>
            </a:lvl3pPr>
            <a:lvl4pPr marL="0" indent="0" algn="l">
              <a:buNone/>
              <a:defRPr sz="4950">
                <a:solidFill>
                  <a:schemeClr val="tx2"/>
                </a:solidFill>
              </a:defRPr>
            </a:lvl4pPr>
            <a:lvl5pPr marL="0" indent="0" algn="l">
              <a:buNone/>
              <a:defRPr sz="4950">
                <a:solidFill>
                  <a:schemeClr val="tx2"/>
                </a:solidFill>
              </a:defRPr>
            </a:lvl5pPr>
            <a:lvl6pPr marL="0" indent="0" algn="l">
              <a:buNone/>
              <a:defRPr sz="4950">
                <a:solidFill>
                  <a:schemeClr val="tx2"/>
                </a:solidFill>
              </a:defRPr>
            </a:lvl6pPr>
            <a:lvl7pPr marL="0" indent="0" algn="l">
              <a:buNone/>
              <a:defRPr sz="4950">
                <a:solidFill>
                  <a:schemeClr val="tx2"/>
                </a:solidFill>
              </a:defRPr>
            </a:lvl7pPr>
            <a:lvl8pPr marL="0" indent="0" algn="l">
              <a:buNone/>
              <a:defRPr sz="4950">
                <a:solidFill>
                  <a:schemeClr val="tx2"/>
                </a:solidFill>
              </a:defRPr>
            </a:lvl8pPr>
            <a:lvl9pPr marL="0" indent="0" algn="l">
              <a:buNone/>
              <a:defRPr sz="49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96B027-38B9-43F7-A592-83EA0A77582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864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4F30451-A35E-4E06-ABE9-57892F294C4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9144000" cy="51435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44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3" y="1299317"/>
            <a:ext cx="4036649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BDA798-F8E0-4709-A972-C462B33FAF2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3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989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5" y="1299568"/>
            <a:ext cx="4036647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8FB917D-8BDA-4646-85F0-B3EB7EC9AA4C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578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568"/>
            <a:ext cx="4036647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C03279-9369-4B60-857C-CA23090BD5E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1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737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7C2840-BFC1-453D-B379-5AD544CD151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BEC00A-2D48-4013-B391-8772109AC8D8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2C6F70-E75D-475F-B419-269CCB1A7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9BAE79B-A563-4FC7-B9F7-A23D4B7F09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F2288D79-07BA-4239-B9FD-72BB7BF32D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A56B1E33-75AC-4D5C-833A-CA5C8008C847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AFC5990D-0BBE-4F16-8156-3BC1019B8FD3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927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482767" y="302655"/>
            <a:ext cx="7218941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1504199" y="1382790"/>
            <a:ext cx="3510457" cy="3480773"/>
          </a:xfrm>
        </p:spPr>
        <p:txBody>
          <a:bodyPr/>
          <a:lstStyle>
            <a:lvl1pPr marL="202500" indent="-202500">
              <a:spcBef>
                <a:spcPts val="1350"/>
              </a:spcBef>
              <a:spcAft>
                <a:spcPts val="0"/>
              </a:spcAft>
              <a:buFontTx/>
              <a:buBlip>
                <a:blip r:embed="rId3"/>
              </a:buBlip>
              <a:defRPr sz="1500"/>
            </a:lvl1pPr>
            <a:lvl2pPr marL="405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4"/>
              </a:buBlip>
              <a:defRPr sz="1500"/>
            </a:lvl2pPr>
            <a:lvl3pPr marL="6075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5"/>
              </a:buBlip>
              <a:defRPr sz="1500"/>
            </a:lvl3pPr>
            <a:lvl4pPr marL="810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6"/>
              </a:buBlip>
              <a:defRPr sz="1500"/>
            </a:lvl4pPr>
            <a:lvl5pPr>
              <a:spcBef>
                <a:spcPts val="450"/>
              </a:spcBef>
              <a:spcAft>
                <a:spcPts val="0"/>
              </a:spcAft>
              <a:defRPr sz="1500"/>
            </a:lvl5pPr>
            <a:lvl6pPr>
              <a:spcBef>
                <a:spcPts val="450"/>
              </a:spcBef>
              <a:spcAft>
                <a:spcPts val="0"/>
              </a:spcAft>
              <a:defRPr sz="1500"/>
            </a:lvl6pPr>
            <a:lvl7pPr>
              <a:spcBef>
                <a:spcPts val="450"/>
              </a:spcBef>
              <a:spcAft>
                <a:spcPts val="0"/>
              </a:spcAft>
              <a:defRPr sz="1500"/>
            </a:lvl7pPr>
            <a:lvl8pPr>
              <a:spcBef>
                <a:spcPts val="450"/>
              </a:spcBef>
              <a:spcAft>
                <a:spcPts val="0"/>
              </a:spcAft>
              <a:defRPr sz="1500"/>
            </a:lvl8pPr>
            <a:lvl9pPr>
              <a:spcBef>
                <a:spcPts val="450"/>
              </a:spcBef>
              <a:spcAft>
                <a:spcPts val="0"/>
              </a:spcAft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B53ADF-5111-40B8-BD25-E86AF4ED504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731100" y="4963450"/>
            <a:ext cx="4283556" cy="81000"/>
          </a:xfrm>
        </p:spPr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46901" y="4963450"/>
            <a:ext cx="294283" cy="81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443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5853939" y="1"/>
            <a:ext cx="3290061" cy="51435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8555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B81ACC-194C-4138-87A4-0FE22490C9A1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5FFE-96B1-40C5-A292-0CA94D34D065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1B2855E-6374-4E16-B969-06FB4FD6A6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085055" y="0"/>
            <a:ext cx="2988919" cy="51435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279B28-8E9A-48EF-BBFA-EB5F09F244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5105077" y="0"/>
            <a:ext cx="2996894" cy="51435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0" name="Picture Placeholder 56">
            <a:extLst>
              <a:ext uri="{FF2B5EF4-FFF2-40B4-BE49-F238E27FC236}">
                <a16:creationId xmlns:a16="http://schemas.microsoft.com/office/drawing/2014/main" id="{3DF0ABB8-43C5-486B-97C5-606C5882130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190166" y="0"/>
            <a:ext cx="1955620" cy="484794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14" name="MIO_VALID_LAYOUT" hidden="1">
            <a:extLst>
              <a:ext uri="{FF2B5EF4-FFF2-40B4-BE49-F238E27FC236}">
                <a16:creationId xmlns:a16="http://schemas.microsoft.com/office/drawing/2014/main" id="{0465EA00-3EFA-4E02-9E94-4A0C46405631}"/>
              </a:ext>
            </a:extLst>
          </p:cNvPr>
          <p:cNvSpPr/>
          <p:nvPr userDrawn="1"/>
        </p:nvSpPr>
        <p:spPr bwMode="gray">
          <a:xfrm>
            <a:off x="52187" y="1"/>
            <a:ext cx="149107" cy="9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Logoschutz" hidden="1">
            <a:extLst>
              <a:ext uri="{FF2B5EF4-FFF2-40B4-BE49-F238E27FC236}">
                <a16:creationId xmlns:a16="http://schemas.microsoft.com/office/drawing/2014/main" id="{0E4D9B70-294B-4EEF-9E60-A1B22BE16F42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5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538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3" y="1299317"/>
            <a:ext cx="2715768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ED9FCB3-9B29-42A8-A735-DBF9B3C4108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3058779" y="0"/>
            <a:ext cx="6087007" cy="51435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6" y="528638"/>
            <a:ext cx="5400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4" y="1299317"/>
            <a:ext cx="2715767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03D92F8-304F-3D45-8657-0D2C0F9C6F8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7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009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4" y="1299317"/>
            <a:ext cx="2715767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0D359D5-44F1-D542-A9D5-D6ED35BA10A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7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775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4" y="1299317"/>
            <a:ext cx="2715767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7522D4F-4BE0-D247-8571-E92DFD8702A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7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119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482767" y="302655"/>
            <a:ext cx="7218941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1504199" y="1382790"/>
            <a:ext cx="3510457" cy="3480773"/>
          </a:xfrm>
        </p:spPr>
        <p:txBody>
          <a:bodyPr/>
          <a:lstStyle>
            <a:lvl1pPr marL="202500" indent="-202500">
              <a:spcBef>
                <a:spcPts val="1350"/>
              </a:spcBef>
              <a:spcAft>
                <a:spcPts val="0"/>
              </a:spcAft>
              <a:buFontTx/>
              <a:buBlip>
                <a:blip r:embed="rId3"/>
              </a:buBlip>
              <a:defRPr sz="1500"/>
            </a:lvl1pPr>
            <a:lvl2pPr marL="405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4"/>
              </a:buBlip>
              <a:defRPr sz="1500"/>
            </a:lvl2pPr>
            <a:lvl3pPr marL="6075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5"/>
              </a:buBlip>
              <a:defRPr sz="1500"/>
            </a:lvl3pPr>
            <a:lvl4pPr marL="810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6"/>
              </a:buBlip>
              <a:defRPr sz="1500"/>
            </a:lvl4pPr>
            <a:lvl5pPr>
              <a:spcBef>
                <a:spcPts val="450"/>
              </a:spcBef>
              <a:spcAft>
                <a:spcPts val="0"/>
              </a:spcAft>
              <a:defRPr sz="1500"/>
            </a:lvl5pPr>
            <a:lvl6pPr>
              <a:spcBef>
                <a:spcPts val="450"/>
              </a:spcBef>
              <a:spcAft>
                <a:spcPts val="0"/>
              </a:spcAft>
              <a:defRPr sz="1500"/>
            </a:lvl6pPr>
            <a:lvl7pPr>
              <a:spcBef>
                <a:spcPts val="450"/>
              </a:spcBef>
              <a:spcAft>
                <a:spcPts val="0"/>
              </a:spcAft>
              <a:defRPr sz="1500"/>
            </a:lvl7pPr>
            <a:lvl8pPr>
              <a:spcBef>
                <a:spcPts val="450"/>
              </a:spcBef>
              <a:spcAft>
                <a:spcPts val="0"/>
              </a:spcAft>
              <a:defRPr sz="1500"/>
            </a:lvl8pPr>
            <a:lvl9pPr>
              <a:spcBef>
                <a:spcPts val="450"/>
              </a:spcBef>
              <a:spcAft>
                <a:spcPts val="0"/>
              </a:spcAft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FB0707B-BD48-BB49-8C44-0173ACDF68D6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731100" y="4963450"/>
            <a:ext cx="4283556" cy="81000"/>
          </a:xfrm>
        </p:spPr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46902" y="4963450"/>
            <a:ext cx="294283" cy="81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442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5853939" y="1"/>
            <a:ext cx="3290061" cy="51435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1000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1"/>
            <a:ext cx="1578637" cy="51458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197112-4700-D146-A204-38B248E713AD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5135241" y="2298641"/>
            <a:ext cx="3375440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57639" y="1105428"/>
            <a:ext cx="3105404" cy="1080565"/>
          </a:xfrm>
        </p:spPr>
        <p:txBody>
          <a:bodyPr anchor="b"/>
          <a:lstStyle>
            <a:lvl1pPr algn="r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3533043" y="1"/>
            <a:ext cx="1945386" cy="51435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5" y="463274"/>
            <a:ext cx="296474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3246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4305506" y="0"/>
            <a:ext cx="4838495" cy="51435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09442" y="2242001"/>
            <a:ext cx="3375440" cy="1080565"/>
          </a:xfrm>
        </p:spPr>
        <p:txBody>
          <a:bodyPr anchor="t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A13050F-F573-B042-95B2-D75CF006885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426828" y="1600988"/>
            <a:ext cx="3375440" cy="540000"/>
          </a:xfr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5" y="463274"/>
            <a:ext cx="296474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00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41232" y="1096620"/>
            <a:ext cx="3375440" cy="1080565"/>
          </a:xfrm>
        </p:spPr>
        <p:txBody>
          <a:bodyPr anchor="b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3C65D60-2B19-E24D-9999-93807D9029F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92449" y="2298641"/>
            <a:ext cx="3375440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3"/>
                </a:solidFill>
              </a:defRPr>
            </a:lvl1pPr>
            <a:lvl2pPr marL="0" indent="0" algn="l">
              <a:buNone/>
              <a:defRPr sz="1800" b="1">
                <a:solidFill>
                  <a:schemeClr val="accent3"/>
                </a:solidFill>
              </a:defRPr>
            </a:lvl2pPr>
            <a:lvl3pPr marL="0" indent="0" algn="l">
              <a:buNone/>
              <a:defRPr sz="1800" b="1">
                <a:solidFill>
                  <a:schemeClr val="accent3"/>
                </a:solidFill>
              </a:defRPr>
            </a:lvl3pPr>
            <a:lvl4pPr marL="0" indent="0" algn="l">
              <a:buNone/>
              <a:defRPr sz="1800" b="1">
                <a:solidFill>
                  <a:schemeClr val="accent3"/>
                </a:solidFill>
              </a:defRPr>
            </a:lvl4pPr>
            <a:lvl5pPr marL="0" indent="0" algn="l">
              <a:buNone/>
              <a:defRPr sz="1800" b="1">
                <a:solidFill>
                  <a:schemeClr val="accent3"/>
                </a:solidFill>
              </a:defRPr>
            </a:lvl5pPr>
            <a:lvl6pPr marL="0" indent="0" algn="l">
              <a:buNone/>
              <a:defRPr sz="1800" b="1">
                <a:solidFill>
                  <a:schemeClr val="accent3"/>
                </a:solidFill>
              </a:defRPr>
            </a:lvl6pPr>
            <a:lvl7pPr marL="0" indent="0" algn="l">
              <a:buNone/>
              <a:defRPr sz="1800" b="1">
                <a:solidFill>
                  <a:schemeClr val="accent3"/>
                </a:solidFill>
              </a:defRPr>
            </a:lvl7pPr>
            <a:lvl8pPr marL="0" indent="0" algn="l">
              <a:buNone/>
              <a:defRPr sz="1800" b="1">
                <a:solidFill>
                  <a:schemeClr val="accent3"/>
                </a:solidFill>
              </a:defRPr>
            </a:lvl8pPr>
            <a:lvl9pPr marL="0" indent="0" algn="l"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569781" y="1"/>
            <a:ext cx="3112042" cy="51435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5" y="463274"/>
            <a:ext cx="296474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833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CFA9DF-FE1C-7B48-936C-81F6071884C3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2" y="1299564"/>
            <a:ext cx="8099900" cy="3563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356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1"/>
            <a:ext cx="1578637" cy="51458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CA9DDE-6CF4-4C99-A2B7-6AB362D7B47D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5135241" y="2298641"/>
            <a:ext cx="3375439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57639" y="1105427"/>
            <a:ext cx="3105404" cy="1080565"/>
          </a:xfrm>
        </p:spPr>
        <p:txBody>
          <a:bodyPr anchor="b"/>
          <a:lstStyle>
            <a:lvl1pPr algn="r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3533043" y="1"/>
            <a:ext cx="1945386" cy="51435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9143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836D154-22A3-C142-92A4-51E6E5927047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736461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920343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783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DE321A-A86D-FE47-8B96-8D1E6940CB0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736461" y="2919563"/>
            <a:ext cx="3915510" cy="194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4920430" y="2919563"/>
            <a:ext cx="3915510" cy="1944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736461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4920430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701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900" cy="64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B2ACCE0-DA2F-284D-A9CD-5E5A0C027544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693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735307" y="789385"/>
            <a:ext cx="8101055" cy="4074178"/>
          </a:xfrm>
        </p:spPr>
        <p:txBody>
          <a:bodyPr bIns="0" anchor="ctr"/>
          <a:lstStyle>
            <a:lvl1pPr marL="0" indent="0" algn="l">
              <a:buNone/>
              <a:defRPr sz="4950">
                <a:solidFill>
                  <a:schemeClr val="tx2"/>
                </a:solidFill>
              </a:defRPr>
            </a:lvl1pPr>
            <a:lvl2pPr marL="0" indent="0" algn="l">
              <a:buNone/>
              <a:defRPr sz="4950">
                <a:solidFill>
                  <a:schemeClr val="tx2"/>
                </a:solidFill>
              </a:defRPr>
            </a:lvl2pPr>
            <a:lvl3pPr marL="0" indent="0" algn="l">
              <a:buNone/>
              <a:defRPr sz="4950">
                <a:solidFill>
                  <a:schemeClr val="tx2"/>
                </a:solidFill>
              </a:defRPr>
            </a:lvl3pPr>
            <a:lvl4pPr marL="0" indent="0" algn="l">
              <a:buNone/>
              <a:defRPr sz="4950">
                <a:solidFill>
                  <a:schemeClr val="tx2"/>
                </a:solidFill>
              </a:defRPr>
            </a:lvl4pPr>
            <a:lvl5pPr marL="0" indent="0" algn="l">
              <a:buNone/>
              <a:defRPr sz="4950">
                <a:solidFill>
                  <a:schemeClr val="tx2"/>
                </a:solidFill>
              </a:defRPr>
            </a:lvl5pPr>
            <a:lvl6pPr marL="0" indent="0" algn="l">
              <a:buNone/>
              <a:defRPr sz="4950">
                <a:solidFill>
                  <a:schemeClr val="tx2"/>
                </a:solidFill>
              </a:defRPr>
            </a:lvl6pPr>
            <a:lvl7pPr marL="0" indent="0" algn="l">
              <a:buNone/>
              <a:defRPr sz="4950">
                <a:solidFill>
                  <a:schemeClr val="tx2"/>
                </a:solidFill>
              </a:defRPr>
            </a:lvl7pPr>
            <a:lvl8pPr marL="0" indent="0" algn="l">
              <a:buNone/>
              <a:defRPr sz="4950">
                <a:solidFill>
                  <a:schemeClr val="tx2"/>
                </a:solidFill>
              </a:defRPr>
            </a:lvl8pPr>
            <a:lvl9pPr marL="0" indent="0" algn="l">
              <a:buNone/>
              <a:defRPr sz="49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990E70E-A3F7-FA45-9FFC-7B5B34124D8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7442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4CE788-1B20-9A4C-B4E9-FB085E10648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9144000" cy="51435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4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317"/>
            <a:ext cx="4036649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1391E04-80F8-4944-997B-D3EC4EDEEC1A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2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5616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5" y="1299569"/>
            <a:ext cx="4036648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1FF4F5-FC50-4342-BC93-8D426721B636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5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2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106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569"/>
            <a:ext cx="4036648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F341C9B-EAEB-214C-9C0C-1D14E9896F94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5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2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429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D5F0FE3-3BD8-F140-86A6-A8A392B5425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735307" y="1299563"/>
            <a:ext cx="8101055" cy="356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4305505" y="0"/>
            <a:ext cx="4838495" cy="51435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09443" y="2242000"/>
            <a:ext cx="3375439" cy="1080565"/>
          </a:xfrm>
        </p:spPr>
        <p:txBody>
          <a:bodyPr anchor="t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4C773C-56E9-4938-AEBD-712BC038121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426828" y="1600988"/>
            <a:ext cx="3375439" cy="540000"/>
          </a:xfr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683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3365-952C-D446-B408-0395D64C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BE8C-9F6B-6049-8F39-57DBDAD8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6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F11-1B71-9249-B737-D2DAD7D0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E987-BDC7-1A4C-A077-9F35437E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2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335A-A287-C944-9108-66D889F0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4682-4420-214D-A48E-96165062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5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EB8-8AF4-C644-96C2-19CD3708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C956-60A9-8344-AA42-6E9F3D52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5849-796C-264B-92C4-5171520C7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9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E30-6D0E-2D44-8E36-B1BC01FD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F5C57-281A-9649-928E-6D7EDC70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65DE4-CD55-2548-B83E-9F0E636C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8F5FA-267F-984D-8772-803E402EA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F2D7F-517A-C946-A0FE-B7E402239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5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DF68-B478-614A-BFDF-3F513466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46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1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DD60-3EE8-D943-8EE1-496DC815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4615-1C70-784E-89A6-906955FA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0210E-E37D-E840-A9DC-CEB60DC8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41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B39-7D66-4543-AC3A-7A7B568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20F0-AC38-3D49-B194-B665F068B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6FDA7-FE17-EE46-BADF-1326CB6E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17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DB35-8976-F046-BE29-FCB64486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93238-7EBB-B34B-940C-5A463A51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63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41232" y="1096619"/>
            <a:ext cx="3375439" cy="1080565"/>
          </a:xfrm>
        </p:spPr>
        <p:txBody>
          <a:bodyPr anchor="b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309FE29-4079-4042-82D4-30F65321BBE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92450" y="2298641"/>
            <a:ext cx="3375439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3"/>
                </a:solidFill>
              </a:defRPr>
            </a:lvl1pPr>
            <a:lvl2pPr marL="0" indent="0" algn="l">
              <a:buNone/>
              <a:defRPr sz="1800" b="1">
                <a:solidFill>
                  <a:schemeClr val="accent3"/>
                </a:solidFill>
              </a:defRPr>
            </a:lvl2pPr>
            <a:lvl3pPr marL="0" indent="0" algn="l">
              <a:buNone/>
              <a:defRPr sz="1800" b="1">
                <a:solidFill>
                  <a:schemeClr val="accent3"/>
                </a:solidFill>
              </a:defRPr>
            </a:lvl3pPr>
            <a:lvl4pPr marL="0" indent="0" algn="l">
              <a:buNone/>
              <a:defRPr sz="1800" b="1">
                <a:solidFill>
                  <a:schemeClr val="accent3"/>
                </a:solidFill>
              </a:defRPr>
            </a:lvl4pPr>
            <a:lvl5pPr marL="0" indent="0" algn="l">
              <a:buNone/>
              <a:defRPr sz="1800" b="1">
                <a:solidFill>
                  <a:schemeClr val="accent3"/>
                </a:solidFill>
              </a:defRPr>
            </a:lvl5pPr>
            <a:lvl6pPr marL="0" indent="0" algn="l">
              <a:buNone/>
              <a:defRPr sz="1800" b="1">
                <a:solidFill>
                  <a:schemeClr val="accent3"/>
                </a:solidFill>
              </a:defRPr>
            </a:lvl6pPr>
            <a:lvl7pPr marL="0" indent="0" algn="l">
              <a:buNone/>
              <a:defRPr sz="1800" b="1">
                <a:solidFill>
                  <a:schemeClr val="accent3"/>
                </a:solidFill>
              </a:defRPr>
            </a:lvl7pPr>
            <a:lvl8pPr marL="0" indent="0" algn="l">
              <a:buNone/>
              <a:defRPr sz="1800" b="1">
                <a:solidFill>
                  <a:schemeClr val="accent3"/>
                </a:solidFill>
              </a:defRPr>
            </a:lvl8pPr>
            <a:lvl9pPr marL="0" indent="0" algn="l"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569780" y="1"/>
            <a:ext cx="3112042" cy="51435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4" y="463274"/>
            <a:ext cx="296475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842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E17F9-6226-F04F-9CD9-B5A32CC0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24317-C059-B44B-8CD5-01BF5C21E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3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4" y="1299317"/>
            <a:ext cx="2715767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03D92F8-304F-3D45-8657-0D2C0F9C6F8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7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7091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4" y="1299317"/>
            <a:ext cx="2715767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0D359D5-44F1-D542-A9D5-D6ED35BA10A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7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6332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3056992" y="0"/>
            <a:ext cx="6087008" cy="51435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2094" y="1299317"/>
            <a:ext cx="2715767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7522D4F-4BE0-D247-8571-E92DFD8702A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32240" y="1818711"/>
            <a:ext cx="2715621" cy="1080000"/>
          </a:xfrm>
        </p:spPr>
        <p:txBody>
          <a:bodyPr anchor="t"/>
          <a:lstStyle>
            <a:lvl1pPr>
              <a:defRPr sz="2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060937" y="3196613"/>
            <a:ext cx="2186924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85057" y="0"/>
            <a:ext cx="6060731" cy="51435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24064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482767" y="302655"/>
            <a:ext cx="7218941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1504199" y="1382790"/>
            <a:ext cx="3510457" cy="3480773"/>
          </a:xfrm>
        </p:spPr>
        <p:txBody>
          <a:bodyPr/>
          <a:lstStyle>
            <a:lvl1pPr marL="202500" indent="-202500">
              <a:spcBef>
                <a:spcPts val="1350"/>
              </a:spcBef>
              <a:spcAft>
                <a:spcPts val="0"/>
              </a:spcAft>
              <a:buFontTx/>
              <a:buBlip>
                <a:blip r:embed="rId3"/>
              </a:buBlip>
              <a:defRPr sz="1500"/>
            </a:lvl1pPr>
            <a:lvl2pPr marL="405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4"/>
              </a:buBlip>
              <a:defRPr sz="1500"/>
            </a:lvl2pPr>
            <a:lvl3pPr marL="6075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5"/>
              </a:buBlip>
              <a:defRPr sz="1500"/>
            </a:lvl3pPr>
            <a:lvl4pPr marL="810000" indent="-202500">
              <a:spcBef>
                <a:spcPts val="450"/>
              </a:spcBef>
              <a:spcAft>
                <a:spcPts val="0"/>
              </a:spcAft>
              <a:buFontTx/>
              <a:buBlip>
                <a:blip r:embed="rId6"/>
              </a:buBlip>
              <a:defRPr sz="1500"/>
            </a:lvl4pPr>
            <a:lvl5pPr>
              <a:spcBef>
                <a:spcPts val="450"/>
              </a:spcBef>
              <a:spcAft>
                <a:spcPts val="0"/>
              </a:spcAft>
              <a:defRPr sz="1500"/>
            </a:lvl5pPr>
            <a:lvl6pPr>
              <a:spcBef>
                <a:spcPts val="450"/>
              </a:spcBef>
              <a:spcAft>
                <a:spcPts val="0"/>
              </a:spcAft>
              <a:defRPr sz="1500"/>
            </a:lvl6pPr>
            <a:lvl7pPr>
              <a:spcBef>
                <a:spcPts val="450"/>
              </a:spcBef>
              <a:spcAft>
                <a:spcPts val="0"/>
              </a:spcAft>
              <a:defRPr sz="1500"/>
            </a:lvl7pPr>
            <a:lvl8pPr>
              <a:spcBef>
                <a:spcPts val="450"/>
              </a:spcBef>
              <a:spcAft>
                <a:spcPts val="0"/>
              </a:spcAft>
              <a:defRPr sz="1500"/>
            </a:lvl8pPr>
            <a:lvl9pPr>
              <a:spcBef>
                <a:spcPts val="450"/>
              </a:spcBef>
              <a:spcAft>
                <a:spcPts val="0"/>
              </a:spcAft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FB0707B-BD48-BB49-8C44-0173ACDF68D6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731100" y="4963450"/>
            <a:ext cx="4283556" cy="81000"/>
          </a:xfrm>
        </p:spPr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46902" y="4963450"/>
            <a:ext cx="294283" cy="81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442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5853939" y="1"/>
            <a:ext cx="3290061" cy="51435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6230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1"/>
            <a:ext cx="1578637" cy="51458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197112-4700-D146-A204-38B248E713AD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5135241" y="2298641"/>
            <a:ext cx="3375440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357639" y="1105428"/>
            <a:ext cx="3105404" cy="1080565"/>
          </a:xfrm>
        </p:spPr>
        <p:txBody>
          <a:bodyPr anchor="b"/>
          <a:lstStyle>
            <a:lvl1pPr algn="r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3533043" y="1"/>
            <a:ext cx="1945386" cy="51435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5" y="463274"/>
            <a:ext cx="296474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3475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4305506" y="0"/>
            <a:ext cx="4838495" cy="51435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35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009442" y="2242001"/>
            <a:ext cx="3375440" cy="1080565"/>
          </a:xfrm>
        </p:spPr>
        <p:txBody>
          <a:bodyPr anchor="t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A13050F-F573-B042-95B2-D75CF006885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426828" y="1600988"/>
            <a:ext cx="3375440" cy="540000"/>
          </a:xfrm>
        </p:spPr>
        <p:txBody>
          <a:bodyPr anchor="b"/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0" indent="0" algn="l">
              <a:buNone/>
              <a:defRPr sz="1800" b="1">
                <a:solidFill>
                  <a:schemeClr val="accent1"/>
                </a:solidFill>
              </a:defRPr>
            </a:lvl2pPr>
            <a:lvl3pPr marL="0" indent="0" algn="l">
              <a:buNone/>
              <a:defRPr sz="1800" b="1">
                <a:solidFill>
                  <a:schemeClr val="accent1"/>
                </a:solidFill>
              </a:defRPr>
            </a:lvl3pPr>
            <a:lvl4pPr marL="0" indent="0" algn="l">
              <a:buNone/>
              <a:defRPr sz="1800" b="1">
                <a:solidFill>
                  <a:schemeClr val="accent1"/>
                </a:solidFill>
              </a:defRPr>
            </a:lvl4pPr>
            <a:lvl5pPr marL="0" indent="0" algn="l">
              <a:buNone/>
              <a:defRPr sz="1800" b="1">
                <a:solidFill>
                  <a:schemeClr val="accent1"/>
                </a:solidFill>
              </a:defRPr>
            </a:lvl5pPr>
            <a:lvl6pPr marL="0" indent="0" algn="l">
              <a:buNone/>
              <a:defRPr sz="1800" b="1">
                <a:solidFill>
                  <a:schemeClr val="accent1"/>
                </a:solidFill>
              </a:defRPr>
            </a:lvl6pPr>
            <a:lvl7pPr marL="0" indent="0" algn="l">
              <a:buNone/>
              <a:defRPr sz="1800" b="1">
                <a:solidFill>
                  <a:schemeClr val="accent1"/>
                </a:solidFill>
              </a:defRPr>
            </a:lvl7pPr>
            <a:lvl8pPr marL="0" indent="0" algn="l">
              <a:buNone/>
              <a:defRPr sz="1800" b="1">
                <a:solidFill>
                  <a:schemeClr val="accent1"/>
                </a:solidFill>
              </a:defRPr>
            </a:lvl8pPr>
            <a:lvl9pPr marL="0" indent="0" algn="l"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5" y="463274"/>
            <a:ext cx="296474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7278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1578637" cy="5145286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641232" y="1096620"/>
            <a:ext cx="3375440" cy="1080565"/>
          </a:xfrm>
        </p:spPr>
        <p:txBody>
          <a:bodyPr anchor="b"/>
          <a:lstStyle>
            <a:lvl1pPr algn="l">
              <a:defRPr sz="36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3C65D60-2B19-E24D-9999-93807D9029F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292449" y="2298641"/>
            <a:ext cx="3375440" cy="540000"/>
          </a:xfrm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accent3"/>
                </a:solidFill>
              </a:defRPr>
            </a:lvl1pPr>
            <a:lvl2pPr marL="0" indent="0" algn="l">
              <a:buNone/>
              <a:defRPr sz="1800" b="1">
                <a:solidFill>
                  <a:schemeClr val="accent3"/>
                </a:solidFill>
              </a:defRPr>
            </a:lvl2pPr>
            <a:lvl3pPr marL="0" indent="0" algn="l">
              <a:buNone/>
              <a:defRPr sz="1800" b="1">
                <a:solidFill>
                  <a:schemeClr val="accent3"/>
                </a:solidFill>
              </a:defRPr>
            </a:lvl3pPr>
            <a:lvl4pPr marL="0" indent="0" algn="l">
              <a:buNone/>
              <a:defRPr sz="1800" b="1">
                <a:solidFill>
                  <a:schemeClr val="accent3"/>
                </a:solidFill>
              </a:defRPr>
            </a:lvl4pPr>
            <a:lvl5pPr marL="0" indent="0" algn="l">
              <a:buNone/>
              <a:defRPr sz="1800" b="1">
                <a:solidFill>
                  <a:schemeClr val="accent3"/>
                </a:solidFill>
              </a:defRPr>
            </a:lvl5pPr>
            <a:lvl6pPr marL="0" indent="0" algn="l">
              <a:buNone/>
              <a:defRPr sz="1800" b="1">
                <a:solidFill>
                  <a:schemeClr val="accent3"/>
                </a:solidFill>
              </a:defRPr>
            </a:lvl6pPr>
            <a:lvl7pPr marL="0" indent="0" algn="l">
              <a:buNone/>
              <a:defRPr sz="1800" b="1">
                <a:solidFill>
                  <a:schemeClr val="accent3"/>
                </a:solidFill>
              </a:defRPr>
            </a:lvl7pPr>
            <a:lvl8pPr marL="0" indent="0" algn="l">
              <a:buNone/>
              <a:defRPr sz="1800" b="1">
                <a:solidFill>
                  <a:schemeClr val="accent3"/>
                </a:solidFill>
              </a:defRPr>
            </a:lvl8pPr>
            <a:lvl9pPr marL="0" indent="0" algn="l"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569781" y="1"/>
            <a:ext cx="3112042" cy="51435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8295" y="463274"/>
            <a:ext cx="296474" cy="2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47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CFA9DF-FE1C-7B48-936C-81F6071884C3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2" y="1299564"/>
            <a:ext cx="8099900" cy="3563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150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836D154-22A3-C142-92A4-51E6E5927047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736461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920343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4556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6166E1B-5D18-476A-8C5F-E90A4ECE484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736461" y="1299564"/>
            <a:ext cx="8099900" cy="3563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0688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DE321A-A86D-FE47-8B96-8D1E6940CB0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736461" y="2919563"/>
            <a:ext cx="3915510" cy="194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4920430" y="2919563"/>
            <a:ext cx="3915510" cy="1944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736461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4920430" y="1299563"/>
            <a:ext cx="3915510" cy="135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6636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900" cy="64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B2ACCE0-DA2F-284D-A9CD-5E5A0C027544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90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735307" y="789385"/>
            <a:ext cx="8101055" cy="4074178"/>
          </a:xfrm>
        </p:spPr>
        <p:txBody>
          <a:bodyPr bIns="0" anchor="ctr"/>
          <a:lstStyle>
            <a:lvl1pPr marL="0" indent="0" algn="l">
              <a:buNone/>
              <a:defRPr sz="4950">
                <a:solidFill>
                  <a:schemeClr val="tx2"/>
                </a:solidFill>
              </a:defRPr>
            </a:lvl1pPr>
            <a:lvl2pPr marL="0" indent="0" algn="l">
              <a:buNone/>
              <a:defRPr sz="4950">
                <a:solidFill>
                  <a:schemeClr val="tx2"/>
                </a:solidFill>
              </a:defRPr>
            </a:lvl2pPr>
            <a:lvl3pPr marL="0" indent="0" algn="l">
              <a:buNone/>
              <a:defRPr sz="4950">
                <a:solidFill>
                  <a:schemeClr val="tx2"/>
                </a:solidFill>
              </a:defRPr>
            </a:lvl3pPr>
            <a:lvl4pPr marL="0" indent="0" algn="l">
              <a:buNone/>
              <a:defRPr sz="4950">
                <a:solidFill>
                  <a:schemeClr val="tx2"/>
                </a:solidFill>
              </a:defRPr>
            </a:lvl4pPr>
            <a:lvl5pPr marL="0" indent="0" algn="l">
              <a:buNone/>
              <a:defRPr sz="4950">
                <a:solidFill>
                  <a:schemeClr val="tx2"/>
                </a:solidFill>
              </a:defRPr>
            </a:lvl5pPr>
            <a:lvl6pPr marL="0" indent="0" algn="l">
              <a:buNone/>
              <a:defRPr sz="4950">
                <a:solidFill>
                  <a:schemeClr val="tx2"/>
                </a:solidFill>
              </a:defRPr>
            </a:lvl6pPr>
            <a:lvl7pPr marL="0" indent="0" algn="l">
              <a:buNone/>
              <a:defRPr sz="4950">
                <a:solidFill>
                  <a:schemeClr val="tx2"/>
                </a:solidFill>
              </a:defRPr>
            </a:lvl7pPr>
            <a:lvl8pPr marL="0" indent="0" algn="l">
              <a:buNone/>
              <a:defRPr sz="4950">
                <a:solidFill>
                  <a:schemeClr val="tx2"/>
                </a:solidFill>
              </a:defRPr>
            </a:lvl8pPr>
            <a:lvl9pPr marL="0" indent="0" algn="l">
              <a:buNone/>
              <a:defRPr sz="49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990E70E-A3F7-FA45-9FFC-7B5B34124D8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93555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4CE788-1B20-9A4C-B4E9-FB085E10648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9144000" cy="51435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297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317"/>
            <a:ext cx="4036649" cy="444714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1391E04-80F8-4944-997B-D3EC4EDEEC1A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4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2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55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5" y="1299569"/>
            <a:ext cx="4036648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A1FF4F5-FC50-4342-BC93-8D426721B636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5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2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20255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6149396" cy="5157788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531684" y="1299569"/>
            <a:ext cx="4036648" cy="444463"/>
          </a:xfrm>
        </p:spPr>
        <p:txBody>
          <a:bodyPr anchor="b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buNone/>
              <a:defRPr sz="15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F341C9B-EAEB-214C-9C0C-1D14E9896F94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531685" y="1818711"/>
            <a:ext cx="4036649" cy="1215000"/>
          </a:xfrm>
        </p:spPr>
        <p:txBody>
          <a:bodyPr anchor="t"/>
          <a:lstStyle>
            <a:lvl1pPr>
              <a:defRPr sz="405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034147" y="3030801"/>
            <a:ext cx="360671" cy="13479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67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060937" y="3196613"/>
            <a:ext cx="2700352" cy="81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35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4572537" y="0"/>
            <a:ext cx="4571464" cy="51435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6325" y="528638"/>
            <a:ext cx="54007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3834000" y="0"/>
            <a:ext cx="2204435" cy="5157788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391425" y="393638"/>
            <a:ext cx="810106" cy="81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35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0816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2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D5F0FE3-3BD8-F140-86A6-A8A392B5425E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735307" y="1299563"/>
            <a:ext cx="8101055" cy="356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8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736461" y="853724"/>
            <a:ext cx="8099900" cy="18900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accent1"/>
                </a:solidFill>
              </a:defRPr>
            </a:lvl1pPr>
            <a:lvl2pPr marL="0" indent="0" algn="l">
              <a:buNone/>
              <a:defRPr sz="1350">
                <a:solidFill>
                  <a:schemeClr val="accent1"/>
                </a:solidFill>
              </a:defRPr>
            </a:lvl2pPr>
            <a:lvl3pPr marL="0" indent="0" algn="l">
              <a:buNone/>
              <a:defRPr sz="1350">
                <a:solidFill>
                  <a:schemeClr val="accent1"/>
                </a:solidFill>
              </a:defRPr>
            </a:lvl3pPr>
            <a:lvl4pPr marL="0" indent="0" algn="l">
              <a:buNone/>
              <a:defRPr sz="1350">
                <a:solidFill>
                  <a:schemeClr val="accent1"/>
                </a:solidFill>
              </a:defRPr>
            </a:lvl4pPr>
            <a:lvl5pPr marL="0" indent="0" algn="l">
              <a:buNone/>
              <a:defRPr sz="1350">
                <a:solidFill>
                  <a:schemeClr val="accent1"/>
                </a:solidFill>
              </a:defRPr>
            </a:lvl5pPr>
            <a:lvl6pPr marL="0" indent="0" algn="l">
              <a:buNone/>
              <a:defRPr sz="1350">
                <a:solidFill>
                  <a:schemeClr val="accent1"/>
                </a:solidFill>
              </a:defRPr>
            </a:lvl6pPr>
            <a:lvl7pPr marL="0" indent="0" algn="l">
              <a:buNone/>
              <a:defRPr sz="1350">
                <a:solidFill>
                  <a:schemeClr val="accent1"/>
                </a:solidFill>
              </a:defRPr>
            </a:lvl7pPr>
            <a:lvl8pPr marL="0" indent="0" algn="l">
              <a:buNone/>
              <a:defRPr sz="1350">
                <a:solidFill>
                  <a:schemeClr val="accent1"/>
                </a:solidFill>
              </a:defRPr>
            </a:lvl8pPr>
            <a:lvl9pPr marL="0" indent="0" algn="l">
              <a:buNone/>
              <a:defRPr sz="135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DDFC53-89AB-4BE8-8EEE-3EC422BCF930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47097" y="462866"/>
            <a:ext cx="299739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736461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920343" y="1299563"/>
            <a:ext cx="3915510" cy="356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64513" y="381992"/>
            <a:ext cx="459060" cy="459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75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675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239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21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ags" Target="../tags/tag39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ags" Target="../tags/tag55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35307" y="1299563"/>
            <a:ext cx="8101054" cy="35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899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342009" y="4963450"/>
            <a:ext cx="366760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525">
                <a:noFill/>
              </a:defRPr>
            </a:lvl1pPr>
            <a:lvl2pPr marL="1191" indent="0" algn="r">
              <a:defRPr sz="525">
                <a:noFill/>
              </a:defRPr>
            </a:lvl2pPr>
            <a:lvl3pPr marL="0" indent="0" algn="r">
              <a:defRPr sz="525">
                <a:noFill/>
              </a:defRPr>
            </a:lvl3pPr>
            <a:lvl4pPr marL="0" indent="0" algn="r">
              <a:tabLst/>
              <a:defRPr sz="525">
                <a:noFill/>
              </a:defRPr>
            </a:lvl4pPr>
            <a:lvl5pPr marL="0" indent="0" algn="r">
              <a:defRPr sz="525">
                <a:noFill/>
              </a:defRPr>
            </a:lvl5pPr>
            <a:lvl6pPr marL="0" indent="0" algn="r">
              <a:defRPr sz="525">
                <a:noFill/>
              </a:defRPr>
            </a:lvl6pPr>
            <a:lvl7pPr marL="0" indent="0" algn="r">
              <a:defRPr sz="525">
                <a:noFill/>
              </a:defRPr>
            </a:lvl7pPr>
            <a:lvl8pPr marL="0" indent="0" algn="r">
              <a:defRPr sz="525">
                <a:noFill/>
              </a:defRPr>
            </a:lvl8pPr>
            <a:lvl9pPr marL="0" indent="0" algn="r">
              <a:defRPr sz="525">
                <a:noFill/>
              </a:defRPr>
            </a:lvl9pPr>
          </a:lstStyle>
          <a:p>
            <a:fld id="{67D9247B-7051-4DBD-8540-3BFDAC61195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31099" y="4963450"/>
            <a:ext cx="6480844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525">
                <a:solidFill>
                  <a:schemeClr val="accent1"/>
                </a:solidFill>
              </a:defRPr>
            </a:lvl1pPr>
            <a:lvl2pPr marL="0" indent="0">
              <a:defRPr sz="525">
                <a:solidFill>
                  <a:schemeClr val="accent1"/>
                </a:solidFill>
              </a:defRPr>
            </a:lvl2pPr>
            <a:lvl3pPr marL="0" indent="0">
              <a:defRPr sz="525">
                <a:solidFill>
                  <a:schemeClr val="accent1"/>
                </a:solidFill>
              </a:defRPr>
            </a:lvl3pPr>
            <a:lvl4pPr marL="0" indent="0">
              <a:defRPr sz="525">
                <a:solidFill>
                  <a:schemeClr val="accent1"/>
                </a:solidFill>
              </a:defRPr>
            </a:lvl4pPr>
            <a:lvl5pPr marL="0" indent="0">
              <a:defRPr sz="525">
                <a:solidFill>
                  <a:schemeClr val="accent1"/>
                </a:solidFill>
              </a:defRPr>
            </a:lvl5pPr>
            <a:lvl6pPr marL="0" indent="0">
              <a:tabLst/>
              <a:defRPr sz="525">
                <a:solidFill>
                  <a:schemeClr val="accent1"/>
                </a:solidFill>
              </a:defRPr>
            </a:lvl6pPr>
            <a:lvl7pPr marL="0" indent="0">
              <a:tabLst/>
              <a:defRPr sz="525">
                <a:solidFill>
                  <a:schemeClr val="accent1"/>
                </a:solidFill>
              </a:defRPr>
            </a:lvl7pPr>
            <a:lvl8pPr marL="0" indent="0">
              <a:defRPr sz="525">
                <a:solidFill>
                  <a:schemeClr val="accent1"/>
                </a:solidFill>
              </a:defRPr>
            </a:lvl8pPr>
            <a:lvl9pPr marL="0" indent="0">
              <a:defRPr sz="525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46901" y="4963450"/>
            <a:ext cx="294283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525">
                <a:solidFill>
                  <a:schemeClr val="accent2"/>
                </a:solidFill>
              </a:defRPr>
            </a:lvl1pPr>
            <a:lvl2pPr marL="0" indent="0" algn="ctr">
              <a:defRPr sz="525">
                <a:solidFill>
                  <a:schemeClr val="accent2"/>
                </a:solidFill>
              </a:defRPr>
            </a:lvl2pPr>
            <a:lvl3pPr marL="0" indent="0" algn="ctr">
              <a:defRPr sz="525">
                <a:solidFill>
                  <a:schemeClr val="accent2"/>
                </a:solidFill>
              </a:defRPr>
            </a:lvl3pPr>
            <a:lvl4pPr marL="0" indent="0" algn="ctr">
              <a:defRPr sz="525">
                <a:solidFill>
                  <a:schemeClr val="accent2"/>
                </a:solidFill>
              </a:defRPr>
            </a:lvl4pPr>
            <a:lvl5pPr marL="0" indent="0" algn="ctr">
              <a:defRPr sz="525">
                <a:solidFill>
                  <a:schemeClr val="accent2"/>
                </a:solidFill>
              </a:defRPr>
            </a:lvl5pPr>
            <a:lvl6pPr marL="0" indent="0" algn="ctr">
              <a:defRPr sz="525">
                <a:solidFill>
                  <a:schemeClr val="accent2"/>
                </a:solidFill>
              </a:defRPr>
            </a:lvl6pPr>
            <a:lvl7pPr marL="0" indent="0" algn="ctr">
              <a:defRPr sz="525">
                <a:solidFill>
                  <a:schemeClr val="accent2"/>
                </a:solidFill>
              </a:defRPr>
            </a:lvl7pPr>
            <a:lvl8pPr marL="0" indent="0" algn="ctr">
              <a:defRPr sz="525">
                <a:solidFill>
                  <a:schemeClr val="accent2"/>
                </a:solidFill>
              </a:defRPr>
            </a:lvl8pPr>
            <a:lvl9pPr marL="0" indent="0" algn="ctr">
              <a:defRPr sz="525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4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93D9B-0493-2B4E-B980-E081390D04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78226" y="4892040"/>
            <a:ext cx="1075275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650" dirty="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507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52" r:id="rId20"/>
    <p:sldLayoutId id="2147483700" r:id="rId21"/>
    <p:sldLayoutId id="2147483701" r:id="rId2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2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5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05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6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607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7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8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8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8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8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8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35307" y="1299563"/>
            <a:ext cx="8101054" cy="35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899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342009" y="4963450"/>
            <a:ext cx="366760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525">
                <a:noFill/>
              </a:defRPr>
            </a:lvl1pPr>
            <a:lvl2pPr marL="1191" indent="0" algn="r">
              <a:defRPr sz="525">
                <a:noFill/>
              </a:defRPr>
            </a:lvl2pPr>
            <a:lvl3pPr marL="0" indent="0" algn="r">
              <a:defRPr sz="525">
                <a:noFill/>
              </a:defRPr>
            </a:lvl3pPr>
            <a:lvl4pPr marL="0" indent="0" algn="r">
              <a:tabLst/>
              <a:defRPr sz="525">
                <a:noFill/>
              </a:defRPr>
            </a:lvl4pPr>
            <a:lvl5pPr marL="0" indent="0" algn="r">
              <a:defRPr sz="525">
                <a:noFill/>
              </a:defRPr>
            </a:lvl5pPr>
            <a:lvl6pPr marL="0" indent="0" algn="r">
              <a:defRPr sz="525">
                <a:noFill/>
              </a:defRPr>
            </a:lvl6pPr>
            <a:lvl7pPr marL="0" indent="0" algn="r">
              <a:defRPr sz="525">
                <a:noFill/>
              </a:defRPr>
            </a:lvl7pPr>
            <a:lvl8pPr marL="0" indent="0" algn="r">
              <a:defRPr sz="525">
                <a:noFill/>
              </a:defRPr>
            </a:lvl8pPr>
            <a:lvl9pPr marL="0" indent="0" algn="r">
              <a:defRPr sz="525">
                <a:noFill/>
              </a:defRPr>
            </a:lvl9pPr>
          </a:lstStyle>
          <a:p>
            <a:fld id="{67D9247B-7051-4DBD-8540-3BFDAC61195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31099" y="4963450"/>
            <a:ext cx="6480844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525">
                <a:solidFill>
                  <a:schemeClr val="accent1"/>
                </a:solidFill>
              </a:defRPr>
            </a:lvl1pPr>
            <a:lvl2pPr marL="0" indent="0">
              <a:defRPr sz="525">
                <a:solidFill>
                  <a:schemeClr val="accent1"/>
                </a:solidFill>
              </a:defRPr>
            </a:lvl2pPr>
            <a:lvl3pPr marL="0" indent="0">
              <a:defRPr sz="525">
                <a:solidFill>
                  <a:schemeClr val="accent1"/>
                </a:solidFill>
              </a:defRPr>
            </a:lvl3pPr>
            <a:lvl4pPr marL="0" indent="0">
              <a:defRPr sz="525">
                <a:solidFill>
                  <a:schemeClr val="accent1"/>
                </a:solidFill>
              </a:defRPr>
            </a:lvl4pPr>
            <a:lvl5pPr marL="0" indent="0">
              <a:defRPr sz="525">
                <a:solidFill>
                  <a:schemeClr val="accent1"/>
                </a:solidFill>
              </a:defRPr>
            </a:lvl5pPr>
            <a:lvl6pPr marL="0" indent="0">
              <a:tabLst/>
              <a:defRPr sz="525">
                <a:solidFill>
                  <a:schemeClr val="accent1"/>
                </a:solidFill>
              </a:defRPr>
            </a:lvl6pPr>
            <a:lvl7pPr marL="0" indent="0">
              <a:tabLst/>
              <a:defRPr sz="525">
                <a:solidFill>
                  <a:schemeClr val="accent1"/>
                </a:solidFill>
              </a:defRPr>
            </a:lvl7pPr>
            <a:lvl8pPr marL="0" indent="0">
              <a:defRPr sz="525">
                <a:solidFill>
                  <a:schemeClr val="accent1"/>
                </a:solidFill>
              </a:defRPr>
            </a:lvl8pPr>
            <a:lvl9pPr marL="0" indent="0">
              <a:defRPr sz="525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/// Bayer 16:9 Template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46901" y="4963450"/>
            <a:ext cx="294283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525">
                <a:solidFill>
                  <a:schemeClr val="accent2"/>
                </a:solidFill>
              </a:defRPr>
            </a:lvl1pPr>
            <a:lvl2pPr marL="0" indent="0" algn="ctr">
              <a:defRPr sz="525">
                <a:solidFill>
                  <a:schemeClr val="accent2"/>
                </a:solidFill>
              </a:defRPr>
            </a:lvl2pPr>
            <a:lvl3pPr marL="0" indent="0" algn="ctr">
              <a:defRPr sz="525">
                <a:solidFill>
                  <a:schemeClr val="accent2"/>
                </a:solidFill>
              </a:defRPr>
            </a:lvl3pPr>
            <a:lvl4pPr marL="0" indent="0" algn="ctr">
              <a:defRPr sz="525">
                <a:solidFill>
                  <a:schemeClr val="accent2"/>
                </a:solidFill>
              </a:defRPr>
            </a:lvl4pPr>
            <a:lvl5pPr marL="0" indent="0" algn="ctr">
              <a:defRPr sz="525">
                <a:solidFill>
                  <a:schemeClr val="accent2"/>
                </a:solidFill>
              </a:defRPr>
            </a:lvl5pPr>
            <a:lvl6pPr marL="0" indent="0" algn="ctr">
              <a:defRPr sz="525">
                <a:solidFill>
                  <a:schemeClr val="accent2"/>
                </a:solidFill>
              </a:defRPr>
            </a:lvl6pPr>
            <a:lvl7pPr marL="0" indent="0" algn="ctr">
              <a:defRPr sz="525">
                <a:solidFill>
                  <a:schemeClr val="accent2"/>
                </a:solidFill>
              </a:defRPr>
            </a:lvl7pPr>
            <a:lvl8pPr marL="0" indent="0" algn="ctr">
              <a:defRPr sz="525">
                <a:solidFill>
                  <a:schemeClr val="accent2"/>
                </a:solidFill>
              </a:defRPr>
            </a:lvl8pPr>
            <a:lvl9pPr marL="0" indent="0" algn="ctr">
              <a:defRPr sz="525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1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93D9B-0493-2B4E-B980-E081390D04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78226" y="4892040"/>
            <a:ext cx="1075275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650" dirty="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9753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2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2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05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3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607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5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5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5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5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5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35307" y="1299563"/>
            <a:ext cx="8101055" cy="35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900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342009" y="4963450"/>
            <a:ext cx="366761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525">
                <a:noFill/>
              </a:defRPr>
            </a:lvl1pPr>
            <a:lvl2pPr marL="1191" indent="0" algn="r">
              <a:defRPr sz="525">
                <a:noFill/>
              </a:defRPr>
            </a:lvl2pPr>
            <a:lvl3pPr marL="0" indent="0" algn="r">
              <a:defRPr sz="525">
                <a:noFill/>
              </a:defRPr>
            </a:lvl3pPr>
            <a:lvl4pPr marL="0" indent="0" algn="r">
              <a:tabLst/>
              <a:defRPr sz="525">
                <a:noFill/>
              </a:defRPr>
            </a:lvl4pPr>
            <a:lvl5pPr marL="0" indent="0" algn="r">
              <a:defRPr sz="525">
                <a:noFill/>
              </a:defRPr>
            </a:lvl5pPr>
            <a:lvl6pPr marL="0" indent="0" algn="r">
              <a:defRPr sz="525">
                <a:noFill/>
              </a:defRPr>
            </a:lvl6pPr>
            <a:lvl7pPr marL="0" indent="0" algn="r">
              <a:defRPr sz="525">
                <a:noFill/>
              </a:defRPr>
            </a:lvl7pPr>
            <a:lvl8pPr marL="0" indent="0" algn="r">
              <a:defRPr sz="525">
                <a:noFill/>
              </a:defRPr>
            </a:lvl8pPr>
            <a:lvl9pPr marL="0" indent="0" algn="r">
              <a:defRPr sz="525">
                <a:noFill/>
              </a:defRPr>
            </a:lvl9pPr>
          </a:lstStyle>
          <a:p>
            <a:fld id="{B523E514-765F-DA45-8333-BC3FD8636B2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31100" y="4963450"/>
            <a:ext cx="6480844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525">
                <a:solidFill>
                  <a:schemeClr val="accent1"/>
                </a:solidFill>
              </a:defRPr>
            </a:lvl1pPr>
            <a:lvl2pPr marL="0" indent="0">
              <a:defRPr sz="525">
                <a:solidFill>
                  <a:schemeClr val="accent1"/>
                </a:solidFill>
              </a:defRPr>
            </a:lvl2pPr>
            <a:lvl3pPr marL="0" indent="0">
              <a:defRPr sz="525">
                <a:solidFill>
                  <a:schemeClr val="accent1"/>
                </a:solidFill>
              </a:defRPr>
            </a:lvl3pPr>
            <a:lvl4pPr marL="0" indent="0">
              <a:defRPr sz="525">
                <a:solidFill>
                  <a:schemeClr val="accent1"/>
                </a:solidFill>
              </a:defRPr>
            </a:lvl4pPr>
            <a:lvl5pPr marL="0" indent="0">
              <a:defRPr sz="525">
                <a:solidFill>
                  <a:schemeClr val="accent1"/>
                </a:solidFill>
              </a:defRPr>
            </a:lvl5pPr>
            <a:lvl6pPr marL="0" indent="0">
              <a:tabLst/>
              <a:defRPr sz="525">
                <a:solidFill>
                  <a:schemeClr val="accent1"/>
                </a:solidFill>
              </a:defRPr>
            </a:lvl6pPr>
            <a:lvl7pPr marL="0" indent="0">
              <a:tabLst/>
              <a:defRPr sz="525">
                <a:solidFill>
                  <a:schemeClr val="accent1"/>
                </a:solidFill>
              </a:defRPr>
            </a:lvl7pPr>
            <a:lvl8pPr marL="0" indent="0">
              <a:defRPr sz="525">
                <a:solidFill>
                  <a:schemeClr val="accent1"/>
                </a:solidFill>
              </a:defRPr>
            </a:lvl8pPr>
            <a:lvl9pPr marL="0" indent="0">
              <a:defRPr sz="525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46902" y="4963450"/>
            <a:ext cx="294283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525">
                <a:solidFill>
                  <a:schemeClr val="accent2"/>
                </a:solidFill>
              </a:defRPr>
            </a:lvl1pPr>
            <a:lvl2pPr marL="0" indent="0" algn="ctr">
              <a:defRPr sz="525">
                <a:solidFill>
                  <a:schemeClr val="accent2"/>
                </a:solidFill>
              </a:defRPr>
            </a:lvl2pPr>
            <a:lvl3pPr marL="0" indent="0" algn="ctr">
              <a:defRPr sz="525">
                <a:solidFill>
                  <a:schemeClr val="accent2"/>
                </a:solidFill>
              </a:defRPr>
            </a:lvl3pPr>
            <a:lvl4pPr marL="0" indent="0" algn="ctr">
              <a:defRPr sz="525">
                <a:solidFill>
                  <a:schemeClr val="accent2"/>
                </a:solidFill>
              </a:defRPr>
            </a:lvl4pPr>
            <a:lvl5pPr marL="0" indent="0" algn="ctr">
              <a:defRPr sz="525">
                <a:solidFill>
                  <a:schemeClr val="accent2"/>
                </a:solidFill>
              </a:defRPr>
            </a:lvl5pPr>
            <a:lvl6pPr marL="0" indent="0" algn="ctr">
              <a:defRPr sz="525">
                <a:solidFill>
                  <a:schemeClr val="accent2"/>
                </a:solidFill>
              </a:defRPr>
            </a:lvl6pPr>
            <a:lvl7pPr marL="0" indent="0" algn="ctr">
              <a:defRPr sz="525">
                <a:solidFill>
                  <a:schemeClr val="accent2"/>
                </a:solidFill>
              </a:defRPr>
            </a:lvl7pPr>
            <a:lvl8pPr marL="0" indent="0" algn="ctr">
              <a:defRPr sz="525">
                <a:solidFill>
                  <a:schemeClr val="accent2"/>
                </a:solidFill>
              </a:defRPr>
            </a:lvl8pPr>
            <a:lvl9pPr marL="0" indent="0" algn="ctr">
              <a:defRPr sz="525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A8809-90B6-4C08-8406-26EE4F48E0B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153400" y="4892040"/>
            <a:ext cx="900113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650" dirty="0">
                <a:solidFill>
                  <a:srgbClr val="9191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01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2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1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05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2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607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3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85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35307" y="1299563"/>
            <a:ext cx="8101055" cy="35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36462" y="136454"/>
            <a:ext cx="8099900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342009" y="4963450"/>
            <a:ext cx="366761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525">
                <a:noFill/>
              </a:defRPr>
            </a:lvl1pPr>
            <a:lvl2pPr marL="1191" indent="0" algn="r">
              <a:defRPr sz="525">
                <a:noFill/>
              </a:defRPr>
            </a:lvl2pPr>
            <a:lvl3pPr marL="0" indent="0" algn="r">
              <a:defRPr sz="525">
                <a:noFill/>
              </a:defRPr>
            </a:lvl3pPr>
            <a:lvl4pPr marL="0" indent="0" algn="r">
              <a:tabLst/>
              <a:defRPr sz="525">
                <a:noFill/>
              </a:defRPr>
            </a:lvl4pPr>
            <a:lvl5pPr marL="0" indent="0" algn="r">
              <a:defRPr sz="525">
                <a:noFill/>
              </a:defRPr>
            </a:lvl5pPr>
            <a:lvl6pPr marL="0" indent="0" algn="r">
              <a:defRPr sz="525">
                <a:noFill/>
              </a:defRPr>
            </a:lvl6pPr>
            <a:lvl7pPr marL="0" indent="0" algn="r">
              <a:defRPr sz="525">
                <a:noFill/>
              </a:defRPr>
            </a:lvl7pPr>
            <a:lvl8pPr marL="0" indent="0" algn="r">
              <a:defRPr sz="525">
                <a:noFill/>
              </a:defRPr>
            </a:lvl8pPr>
            <a:lvl9pPr marL="0" indent="0" algn="r">
              <a:defRPr sz="525">
                <a:noFill/>
              </a:defRPr>
            </a:lvl9pPr>
          </a:lstStyle>
          <a:p>
            <a:fld id="{B523E514-765F-DA45-8333-BC3FD8636B28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31100" y="4963450"/>
            <a:ext cx="6480844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525">
                <a:solidFill>
                  <a:schemeClr val="accent1"/>
                </a:solidFill>
              </a:defRPr>
            </a:lvl1pPr>
            <a:lvl2pPr marL="0" indent="0">
              <a:defRPr sz="525">
                <a:solidFill>
                  <a:schemeClr val="accent1"/>
                </a:solidFill>
              </a:defRPr>
            </a:lvl2pPr>
            <a:lvl3pPr marL="0" indent="0">
              <a:defRPr sz="525">
                <a:solidFill>
                  <a:schemeClr val="accent1"/>
                </a:solidFill>
              </a:defRPr>
            </a:lvl3pPr>
            <a:lvl4pPr marL="0" indent="0">
              <a:defRPr sz="525">
                <a:solidFill>
                  <a:schemeClr val="accent1"/>
                </a:solidFill>
              </a:defRPr>
            </a:lvl4pPr>
            <a:lvl5pPr marL="0" indent="0">
              <a:defRPr sz="525">
                <a:solidFill>
                  <a:schemeClr val="accent1"/>
                </a:solidFill>
              </a:defRPr>
            </a:lvl5pPr>
            <a:lvl6pPr marL="0" indent="0">
              <a:tabLst/>
              <a:defRPr sz="525">
                <a:solidFill>
                  <a:schemeClr val="accent1"/>
                </a:solidFill>
              </a:defRPr>
            </a:lvl6pPr>
            <a:lvl7pPr marL="0" indent="0">
              <a:tabLst/>
              <a:defRPr sz="525">
                <a:solidFill>
                  <a:schemeClr val="accent1"/>
                </a:solidFill>
              </a:defRPr>
            </a:lvl7pPr>
            <a:lvl8pPr marL="0" indent="0">
              <a:defRPr sz="525">
                <a:solidFill>
                  <a:schemeClr val="accent1"/>
                </a:solidFill>
              </a:defRPr>
            </a:lvl8pPr>
            <a:lvl9pPr marL="0" indent="0">
              <a:defRPr sz="525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Metadata////2022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46902" y="4963450"/>
            <a:ext cx="294283" cy="8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525">
                <a:solidFill>
                  <a:schemeClr val="accent2"/>
                </a:solidFill>
              </a:defRPr>
            </a:lvl1pPr>
            <a:lvl2pPr marL="0" indent="0" algn="ctr">
              <a:defRPr sz="525">
                <a:solidFill>
                  <a:schemeClr val="accent2"/>
                </a:solidFill>
              </a:defRPr>
            </a:lvl2pPr>
            <a:lvl3pPr marL="0" indent="0" algn="ctr">
              <a:defRPr sz="525">
                <a:solidFill>
                  <a:schemeClr val="accent2"/>
                </a:solidFill>
              </a:defRPr>
            </a:lvl3pPr>
            <a:lvl4pPr marL="0" indent="0" algn="ctr">
              <a:defRPr sz="525">
                <a:solidFill>
                  <a:schemeClr val="accent2"/>
                </a:solidFill>
              </a:defRPr>
            </a:lvl4pPr>
            <a:lvl5pPr marL="0" indent="0" algn="ctr">
              <a:defRPr sz="525">
                <a:solidFill>
                  <a:schemeClr val="accent2"/>
                </a:solidFill>
              </a:defRPr>
            </a:lvl5pPr>
            <a:lvl6pPr marL="0" indent="0" algn="ctr">
              <a:defRPr sz="525">
                <a:solidFill>
                  <a:schemeClr val="accent2"/>
                </a:solidFill>
              </a:defRPr>
            </a:lvl6pPr>
            <a:lvl7pPr marL="0" indent="0" algn="ctr">
              <a:defRPr sz="525">
                <a:solidFill>
                  <a:schemeClr val="accent2"/>
                </a:solidFill>
              </a:defRPr>
            </a:lvl7pPr>
            <a:lvl8pPr marL="0" indent="0" algn="ctr">
              <a:defRPr sz="525">
                <a:solidFill>
                  <a:schemeClr val="accent2"/>
                </a:solidFill>
              </a:defRPr>
            </a:lvl8pPr>
            <a:lvl9pPr marL="0" indent="0" algn="ctr">
              <a:defRPr sz="525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0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A8809-90B6-4C08-8406-26EE4F48E0B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153400" y="4892040"/>
            <a:ext cx="900113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650" dirty="0">
                <a:solidFill>
                  <a:srgbClr val="9191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164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2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1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05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2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6075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3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810000" indent="-202500" algn="l" defTabSz="685800" rtl="0" eaLnBrk="1" latinLnBrk="0" hangingPunct="1">
        <a:spcBef>
          <a:spcPts val="225"/>
        </a:spcBef>
        <a:spcAft>
          <a:spcPts val="450"/>
        </a:spcAft>
        <a:buFontTx/>
        <a:buBlip>
          <a:blip r:embed="rId24"/>
        </a:buBlip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h-np-portal.bayer.com/" TargetMode="External"/><Relationship Id="rId2" Type="http://schemas.openxmlformats.org/officeDocument/2006/relationships/hyperlink" Target="https://cloverfield.bayer.com/edh-docs/portal-guide/datahub-portal/" TargetMode="Externa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4.png"/><Relationship Id="rId4" Type="http://schemas.openxmlformats.org/officeDocument/2006/relationships/hyperlink" Target="https://edh-portal.bay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architecture/topi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portal-guide/topic-prefix/topic-prefix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portal-guide/cert-dn/cert-d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architecture/topi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portal-guide/create-topic/create-topic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fluent.io/current/schema-registry/do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s://cloverfield.bayer.com/edh-docs/portal-guide/register-schema/register-schema/" TargetMode="External"/><Relationship Id="rId5" Type="http://schemas.openxmlformats.org/officeDocument/2006/relationships/hyperlink" Target="https://cloverfield.bayer.com/edh-docs/architecture/avro-schemas/" TargetMode="External"/><Relationship Id="rId4" Type="http://schemas.openxmlformats.org/officeDocument/2006/relationships/hyperlink" Target="https://avro.apache.org/docs/current/spec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architecture/securit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portal-guide/add-acl/add-ac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portal-guide/create-replication/create-replic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architecture/securit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portal-guide/gen-cert/gen-cer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developer/kafka-clien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datahub-wire/datahub-wir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getting-started/grafana_kibana_promethe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getting-started/datahub-endpoin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h-np-portal.bayer.com/" TargetMode="External"/><Relationship Id="rId2" Type="http://schemas.openxmlformats.org/officeDocument/2006/relationships/hyperlink" Target="https://cloverfield.bayer.com/edh-docs" TargetMode="Externa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s://teams.microsoft.com/l/channel/19%3af223a1f0243d41108435db4a91762d49%40thread.skype/General?groupId=b962ccbd-eea0-449b-874d-1b99d69df40d&amp;tenantId=fcb2b37b-5da0-466b-9b83-0014b67a7c78" TargetMode="External"/><Relationship Id="rId4" Type="http://schemas.openxmlformats.org/officeDocument/2006/relationships/hyperlink" Target="https://edh-portal.bay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" TargetMode="External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cloverfield.bayer.com/edh-docs/home/engagemen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s://www.confluent.io/" TargetMode="External"/><Relationship Id="rId4" Type="http://schemas.openxmlformats.org/officeDocument/2006/relationships/hyperlink" Target="https://kafka.apache.org/intr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home/when_use_kafk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s://cloverfield.bayer.com/edh-docs/getting-started/onboarding-data-sources/" TargetMode="External"/><Relationship Id="rId5" Type="http://schemas.openxmlformats.org/officeDocument/2006/relationships/hyperlink" Target="https://bayernet.int.bayer.com/en/myit/csrm" TargetMode="External"/><Relationship Id="rId4" Type="http://schemas.openxmlformats.org/officeDocument/2006/relationships/hyperlink" Target="https://edh-docs.bayer.com/getting-started/use-cas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erfield.bayer.com/edh-docs/platform-troubleshoot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loverfield.bayer.com/edh-docs/vpc-to-vpc-connectiv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Enterprise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DataHub</a:t>
            </a:r>
            <a:br>
              <a:rPr lang="en-US" b="1" dirty="0"/>
            </a:br>
            <a:endParaRPr lang="en-US" i="1" dirty="0">
              <a:effectLst/>
            </a:endParaRPr>
          </a:p>
        </p:txBody>
      </p:sp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284DC7A0-9E8E-F340-9C2A-8BDA2D12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10" y="1261068"/>
            <a:ext cx="2621364" cy="262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33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DataHub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B0F47-D14E-9D47-9A7B-1B05A9D651B3}"/>
              </a:ext>
            </a:extLst>
          </p:cNvPr>
          <p:cNvSpPr/>
          <p:nvPr/>
        </p:nvSpPr>
        <p:spPr>
          <a:xfrm>
            <a:off x="1398818" y="3942320"/>
            <a:ext cx="73915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Docs Site Info/Guides: </a:t>
            </a:r>
            <a:r>
              <a:rPr lang="en-US" sz="1400" dirty="0">
                <a:hlinkClick r:id="rId2"/>
              </a:rPr>
              <a:t>https://cloverfield.bayer.com/edh-docs/portal-guide/datahub-portal/</a:t>
            </a:r>
            <a:endParaRPr lang="en-US" sz="1400" dirty="0"/>
          </a:p>
          <a:p>
            <a:r>
              <a:rPr lang="en-US" sz="1400" b="1" dirty="0"/>
              <a:t>Non-Prod Portal: </a:t>
            </a:r>
            <a:r>
              <a:rPr lang="en-US" sz="1400" dirty="0">
                <a:hlinkClick r:id="rId3"/>
              </a:rPr>
              <a:t>http://edh-np-portal.bayer.com/</a:t>
            </a:r>
            <a:endParaRPr lang="en-US" sz="1400" dirty="0"/>
          </a:p>
          <a:p>
            <a:r>
              <a:rPr lang="en-US" sz="1400" b="1" dirty="0"/>
              <a:t>Prod Portal: </a:t>
            </a:r>
            <a:r>
              <a:rPr lang="en-US" sz="1400" dirty="0">
                <a:hlinkClick r:id="rId4"/>
              </a:rPr>
              <a:t>https://edh-portal.bayer.com/</a:t>
            </a:r>
            <a:endParaRPr lang="en-US" sz="1400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841713-64CF-664A-8966-A2D5A2C2D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338" y="1096176"/>
            <a:ext cx="4063323" cy="27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Topic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7227E-8D80-BA4C-B029-F92F29D9312B}"/>
              </a:ext>
            </a:extLst>
          </p:cNvPr>
          <p:cNvSpPr txBox="1"/>
          <p:nvPr/>
        </p:nvSpPr>
        <p:spPr>
          <a:xfrm>
            <a:off x="943175" y="1063229"/>
            <a:ext cx="7257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a topic group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Used to manage topic admin privileges on topics.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one or more PAPI groups – members in PAPI have admin access to topics under that topic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topic group will be the prefix for the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Topic naming convention</a:t>
            </a:r>
            <a:endParaRPr 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Docs Site – Create Topic Group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34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Create 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58B01-2448-B948-9504-635FC1C72EE7}"/>
              </a:ext>
            </a:extLst>
          </p:cNvPr>
          <p:cNvSpPr txBox="1"/>
          <p:nvPr/>
        </p:nvSpPr>
        <p:spPr>
          <a:xfrm>
            <a:off x="943175" y="1063229"/>
            <a:ext cx="7257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DN?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client certs for connecting to the Datahub.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assign ACLs on topics for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one or more PAPI groups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Members in the PAPI group have admin access to create/delete certs under the DN.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Docs Site – Create DN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93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Topics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7227E-8D80-BA4C-B029-F92F29D9312B}"/>
              </a:ext>
            </a:extLst>
          </p:cNvPr>
          <p:cNvSpPr txBox="1"/>
          <p:nvPr/>
        </p:nvSpPr>
        <p:spPr>
          <a:xfrm>
            <a:off x="943175" y="963056"/>
            <a:ext cx="7257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topic?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 messages are published to a 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Producers publish data to topic and one or more consumers can subscribe to the topic to get the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Topic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Follow the topic naming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Partitions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One unless there is a good reason to use more.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Can only be increased, so plan accordingly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7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Replication Factor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to 3 – up to two brokers can be lost before losing data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Docs Site – About Topics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Docs Site – Create Topics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82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7227E-8D80-BA4C-B029-F92F29D9312B}"/>
              </a:ext>
            </a:extLst>
          </p:cNvPr>
          <p:cNvSpPr txBox="1"/>
          <p:nvPr/>
        </p:nvSpPr>
        <p:spPr>
          <a:xfrm>
            <a:off x="943175" y="1024416"/>
            <a:ext cx="725765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Schema?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data model of the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leverage the </a:t>
            </a:r>
            <a:r>
              <a:rPr lang="en-US" sz="1600" dirty="0">
                <a:hlinkClick r:id="rId3"/>
              </a:rPr>
              <a:t>Confluent Schema Registry</a:t>
            </a:r>
            <a:r>
              <a:rPr lang="en-US" sz="16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storage, retrieval and versioning of schemas.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evolution of schemas based on compatibility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use </a:t>
            </a:r>
            <a:r>
              <a:rPr lang="en-US" sz="1600" dirty="0">
                <a:hlinkClick r:id="rId4"/>
              </a:rPr>
              <a:t>AVRO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evolution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use Schemas?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Promotes data discovery and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Minimizes the impact of changes on downstream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 schemas required?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it doesn’t make sense, for example, error topics or raw data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Docs Site - Schemas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Docs Site – Register Schema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8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30553-D934-194C-9572-E5C6BD155393}"/>
              </a:ext>
            </a:extLst>
          </p:cNvPr>
          <p:cNvSpPr txBox="1"/>
          <p:nvPr/>
        </p:nvSpPr>
        <p:spPr>
          <a:xfrm>
            <a:off x="943175" y="1063229"/>
            <a:ext cx="7257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Control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default, no one can read or write to a topic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Producers typically need write or all permissions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Consumers read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based on DN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Prefixed or Literal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 owners' control ACLs and access to topics.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there is a read or higher ACL on a topic. The members of the PAPI group that owns that DN can read messages in the topic message browser in the Datahub Portal.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Docs Site - Security Overview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Docs Site – Add ACLs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58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30553-D934-194C-9572-E5C6BD155393}"/>
              </a:ext>
            </a:extLst>
          </p:cNvPr>
          <p:cNvSpPr txBox="1"/>
          <p:nvPr/>
        </p:nvSpPr>
        <p:spPr>
          <a:xfrm>
            <a:off x="943175" y="1063229"/>
            <a:ext cx="7257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replication between clusters provided by Datahub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owners can setup/delete replication at anytime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Replication can run between any/all 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Docs Site – Create Replication Task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59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Generate Cert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3357D-BF30-6E4D-B103-03391DDAC2FA}"/>
              </a:ext>
            </a:extLst>
          </p:cNvPr>
          <p:cNvSpPr txBox="1"/>
          <p:nvPr/>
        </p:nvSpPr>
        <p:spPr>
          <a:xfrm>
            <a:off x="943175" y="1063229"/>
            <a:ext cx="7257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cert?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SSL certificate used for authentication, encryption and 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DN defined for the cert is used as the principal for defining topic ACLs.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clients accessing the EDH must have a valid SSL/TLS certificate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members of the PAPI group assigned to the DN can generate/delete certs under that DN.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Docs Site - Security Overview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Docs Site – Generating Cert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3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3357D-BF30-6E4D-B103-03391DDAC2FA}"/>
              </a:ext>
            </a:extLst>
          </p:cNvPr>
          <p:cNvSpPr txBox="1"/>
          <p:nvPr/>
        </p:nvSpPr>
        <p:spPr>
          <a:xfrm>
            <a:off x="943175" y="1063229"/>
            <a:ext cx="7257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Reads messages from the source and writes messages to Kafka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Reads messages from Kafka Topic and writes messages to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custom code or if the use case is supported, out of box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Datahub Wire or Kafka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teams are responsible for running, monitoring and maintaining client apps/code.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 required in client code to connect to the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Docs Site - Developer Guide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Docs Site – Datahub Wire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56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Dashboards and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3357D-BF30-6E4D-B103-03391DDAC2FA}"/>
              </a:ext>
            </a:extLst>
          </p:cNvPr>
          <p:cNvSpPr txBox="1"/>
          <p:nvPr/>
        </p:nvSpPr>
        <p:spPr>
          <a:xfrm>
            <a:off x="943175" y="1063229"/>
            <a:ext cx="7257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Datahub does provide Kibana logs and Grafana Dashboards for teams to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shouldn’t replace client monitoring/alerting for the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links are listed on the Metrics and Logging and the Accessing the Environment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public Prometheus end point teams can setup their own custom dashboards/alerting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Docs Site - Metrics and Logging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Docs Site – Accessing the Environment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39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21994" y="222268"/>
            <a:ext cx="7218941" cy="648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800" b="1" dirty="0"/>
            </a:br>
            <a:r>
              <a:rPr lang="en-US" sz="4000" b="1" dirty="0"/>
              <a:t>Overview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589" y="1142179"/>
            <a:ext cx="8099900" cy="356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endParaRPr lang="de-DE" sz="15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What is the Enterprise Datahub?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General Onboarding Questions/Steps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The components </a:t>
            </a:r>
            <a:r>
              <a:rPr lang="de-DE" sz="1500"/>
              <a:t>of the </a:t>
            </a:r>
            <a:r>
              <a:rPr lang="de-DE" sz="1500" dirty="0"/>
              <a:t>Datahub</a:t>
            </a:r>
          </a:p>
        </p:txBody>
      </p:sp>
    </p:spTree>
    <p:extLst>
      <p:ext uri="{BB962C8B-B14F-4D97-AF65-F5344CB8AC3E}">
        <p14:creationId xmlns:p14="http://schemas.microsoft.com/office/powerpoint/2010/main" val="192289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</a:t>
            </a:r>
            <a:r>
              <a:rPr lang="en-US" b="1" dirty="0"/>
              <a:t> </a:t>
            </a:r>
            <a:r>
              <a:rPr lang="en-US" sz="3600" b="1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DB8C6-8BCF-4942-857E-37FA1BF6FDAA}"/>
              </a:ext>
            </a:extLst>
          </p:cNvPr>
          <p:cNvSpPr txBox="1"/>
          <p:nvPr/>
        </p:nvSpPr>
        <p:spPr bwMode="gray">
          <a:xfrm>
            <a:off x="1768510" y="1467059"/>
            <a:ext cx="4943789" cy="2160396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Datahub Docs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	Datahub Portal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Non-Prod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</a:t>
            </a:r>
            <a:endParaRPr lang="en-US" b="0" i="0" u="none" baseline="0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Teams Channel</a:t>
            </a:r>
            <a:endParaRPr lang="en-US" b="0" i="0" u="none" baseline="0" dirty="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21994" y="222268"/>
            <a:ext cx="7218941" cy="648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800" b="1" dirty="0"/>
            </a:br>
            <a:r>
              <a:rPr lang="en-US" sz="4000" b="1" dirty="0"/>
              <a:t>What</a:t>
            </a:r>
            <a:r>
              <a:rPr lang="en-US" sz="1800" b="1" i="1" dirty="0"/>
              <a:t> </a:t>
            </a:r>
            <a:r>
              <a:rPr lang="en-US" sz="4000" b="1" dirty="0"/>
              <a:t>is the Enterprise Datahub?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589" y="1142179"/>
            <a:ext cx="8099900" cy="356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High-throughput, distributed messaging system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Cross-datacenter integration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Stream processing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Leverages the Confluent Platform built on Apache Kafka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How long has it been around?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Initial poc started - Spring 2015</a:t>
            </a:r>
          </a:p>
          <a:p>
            <a:pPr marL="1371600" lvl="2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/>
              <a:t>Production go live - September 2016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>
                <a:hlinkClick r:id="rId3"/>
              </a:rPr>
              <a:t>Datahub docs site - Home Page</a:t>
            </a:r>
            <a:endParaRPr lang="de-DE" sz="150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Arial"/>
              <a:buChar char="•"/>
            </a:pPr>
            <a:r>
              <a:rPr lang="de-DE" sz="1500" dirty="0">
                <a:hlinkClick r:id="rId4"/>
              </a:rPr>
              <a:t>Contact us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698363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Cross-Datacenter Integration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84538" y="1151801"/>
            <a:ext cx="6790937" cy="3248226"/>
            <a:chOff x="741680" y="998768"/>
            <a:chExt cx="7362772" cy="3684992"/>
          </a:xfrm>
        </p:grpSpPr>
        <p:grpSp>
          <p:nvGrpSpPr>
            <p:cNvPr id="87" name="Group 86"/>
            <p:cNvGrpSpPr/>
            <p:nvPr/>
          </p:nvGrpSpPr>
          <p:grpSpPr>
            <a:xfrm>
              <a:off x="741680" y="1000057"/>
              <a:ext cx="1850780" cy="3683703"/>
              <a:chOff x="534784" y="1000479"/>
              <a:chExt cx="2057676" cy="390987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4784" y="1000479"/>
                <a:ext cx="2057676" cy="39098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988486" y="2790567"/>
                <a:ext cx="1133329" cy="7474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Kafka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Cluster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35767" y="1096956"/>
                <a:ext cx="1438766" cy="29647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</a:rPr>
                  <a:t>AWS-EU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7413" y="1448223"/>
                <a:ext cx="967427" cy="3150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Producers</a:t>
                </a:r>
                <a:endParaRPr 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01576" y="1452855"/>
                <a:ext cx="990600" cy="305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Consumers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1064683" y="2244531"/>
                <a:ext cx="351922" cy="492275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31750"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674283" y="2244530"/>
                <a:ext cx="304800" cy="457200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31750"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1648847" y="1709763"/>
                <a:ext cx="820156" cy="498328"/>
                <a:chOff x="584161" y="3199032"/>
                <a:chExt cx="820156" cy="498327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584161" y="3199033"/>
                  <a:ext cx="515354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/>
                <p:cNvSpPr>
                  <a:spLocks noChangeAspect="1"/>
                </p:cNvSpPr>
                <p:nvPr/>
              </p:nvSpPr>
              <p:spPr>
                <a:xfrm>
                  <a:off x="736561" y="3199033"/>
                  <a:ext cx="515354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/>
                <p:cNvSpPr>
                  <a:spLocks noChangeAspect="1"/>
                </p:cNvSpPr>
                <p:nvPr/>
              </p:nvSpPr>
              <p:spPr>
                <a:xfrm>
                  <a:off x="888963" y="3199032"/>
                  <a:ext cx="515354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34123" y="1702780"/>
                <a:ext cx="820154" cy="498327"/>
                <a:chOff x="560037" y="3192049"/>
                <a:chExt cx="820154" cy="49832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560037" y="3192049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/>
                <p:cNvSpPr>
                  <a:spLocks noChangeAspect="1"/>
                </p:cNvSpPr>
                <p:nvPr/>
              </p:nvSpPr>
              <p:spPr>
                <a:xfrm>
                  <a:off x="712437" y="3192049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>
                  <a:spLocks noChangeAspect="1"/>
                </p:cNvSpPr>
                <p:nvPr/>
              </p:nvSpPr>
              <p:spPr>
                <a:xfrm>
                  <a:off x="864837" y="3192049"/>
                  <a:ext cx="515354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0" name="Rectangle 89"/>
            <p:cNvSpPr/>
            <p:nvPr/>
          </p:nvSpPr>
          <p:spPr>
            <a:xfrm>
              <a:off x="3497676" y="998768"/>
              <a:ext cx="1850780" cy="3683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905759" y="2685307"/>
              <a:ext cx="1019375" cy="7042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57444" y="1421901"/>
              <a:ext cx="870154" cy="29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Producers</a:t>
              </a:r>
              <a:endParaRPr lang="en-US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90056" y="1426265"/>
              <a:ext cx="890997" cy="288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Consumers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3974295" y="2170857"/>
              <a:ext cx="316537" cy="46379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17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4522600" y="2170856"/>
              <a:ext cx="274153" cy="43075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317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4499567" y="1668312"/>
              <a:ext cx="737691" cy="469501"/>
              <a:chOff x="583988" y="3200400"/>
              <a:chExt cx="820155" cy="498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583988" y="3200400"/>
                <a:ext cx="515355" cy="49832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736388" y="3200400"/>
                <a:ext cx="515355" cy="49832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888788" y="3200400"/>
                <a:ext cx="515355" cy="49832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00610" y="1668312"/>
              <a:ext cx="737690" cy="469501"/>
              <a:chOff x="575138" y="3200400"/>
              <a:chExt cx="820155" cy="498326"/>
            </a:xfrm>
            <a:solidFill>
              <a:schemeClr val="bg1">
                <a:lumMod val="95000"/>
              </a:schemeClr>
            </a:solidFill>
          </p:grpSpPr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575138" y="3200400"/>
                <a:ext cx="515355" cy="49832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727538" y="3200400"/>
                <a:ext cx="515355" cy="49832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879938" y="3200400"/>
                <a:ext cx="515355" cy="498326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3814337" y="3805300"/>
              <a:ext cx="1217457" cy="7042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Replicant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253672" y="998768"/>
              <a:ext cx="1850780" cy="3683703"/>
              <a:chOff x="6253672" y="998768"/>
              <a:chExt cx="1850780" cy="368370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253672" y="998768"/>
                <a:ext cx="1850780" cy="36837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6661755" y="2685307"/>
                <a:ext cx="1019375" cy="70424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Kafka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Cluster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313440" y="1421901"/>
                <a:ext cx="870154" cy="2967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Producers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146052" y="1426265"/>
                <a:ext cx="890997" cy="2880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Consumers</a:t>
                </a:r>
                <a:endParaRPr lang="en-US" sz="12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>
                <a:off x="6730291" y="2170857"/>
                <a:ext cx="316537" cy="463799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31750"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278596" y="2170856"/>
                <a:ext cx="274153" cy="430753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31750"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7251892" y="1664460"/>
                <a:ext cx="737690" cy="469501"/>
                <a:chOff x="579907" y="3196312"/>
                <a:chExt cx="820155" cy="49832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3" name="Oval 122"/>
                <p:cNvSpPr>
                  <a:spLocks noChangeAspect="1"/>
                </p:cNvSpPr>
                <p:nvPr/>
              </p:nvSpPr>
              <p:spPr>
                <a:xfrm>
                  <a:off x="579907" y="3196312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/>
                <p:cNvSpPr>
                  <a:spLocks noChangeAspect="1"/>
                </p:cNvSpPr>
                <p:nvPr/>
              </p:nvSpPr>
              <p:spPr>
                <a:xfrm>
                  <a:off x="732307" y="3196312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>
                <a:xfrm>
                  <a:off x="884707" y="3196312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6371873" y="1668312"/>
                <a:ext cx="737689" cy="469501"/>
                <a:chOff x="592113" y="3200400"/>
                <a:chExt cx="820155" cy="49832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20" name="Oval 119"/>
                <p:cNvSpPr>
                  <a:spLocks noChangeAspect="1"/>
                </p:cNvSpPr>
                <p:nvPr/>
              </p:nvSpPr>
              <p:spPr>
                <a:xfrm>
                  <a:off x="592113" y="3200400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/>
                <p:cNvSpPr>
                  <a:spLocks noChangeAspect="1"/>
                </p:cNvSpPr>
                <p:nvPr/>
              </p:nvSpPr>
              <p:spPr>
                <a:xfrm>
                  <a:off x="744513" y="3200400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Oval 121"/>
                <p:cNvSpPr>
                  <a:spLocks noChangeAspect="1"/>
                </p:cNvSpPr>
                <p:nvPr/>
              </p:nvSpPr>
              <p:spPr>
                <a:xfrm>
                  <a:off x="896913" y="3200400"/>
                  <a:ext cx="515355" cy="498326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31" name="Straight Arrow Connector 130"/>
            <p:cNvCxnSpPr>
              <a:stCxn id="129" idx="3"/>
              <a:endCxn id="112" idx="1"/>
            </p:cNvCxnSpPr>
            <p:nvPr/>
          </p:nvCxnSpPr>
          <p:spPr>
            <a:xfrm flipV="1">
              <a:off x="5031794" y="3037432"/>
              <a:ext cx="1629961" cy="1119993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stCxn id="5" idx="3"/>
              <a:endCxn id="129" idx="1"/>
            </p:cNvCxnSpPr>
            <p:nvPr/>
          </p:nvCxnSpPr>
          <p:spPr>
            <a:xfrm>
              <a:off x="2169138" y="3038721"/>
              <a:ext cx="1645199" cy="1118704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9" idx="0"/>
              <a:endCxn id="91" idx="2"/>
            </p:cNvCxnSpPr>
            <p:nvPr/>
          </p:nvCxnSpPr>
          <p:spPr>
            <a:xfrm flipH="1" flipV="1">
              <a:off x="4415447" y="3389556"/>
              <a:ext cx="7619" cy="415744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3DA213-8D16-9A4B-B791-82761B8B93E8}"/>
              </a:ext>
            </a:extLst>
          </p:cNvPr>
          <p:cNvSpPr txBox="1"/>
          <p:nvPr/>
        </p:nvSpPr>
        <p:spPr>
          <a:xfrm>
            <a:off x="4118554" y="1239688"/>
            <a:ext cx="114823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AWS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F189BB-8EE6-624D-81B6-82E26C94399A}"/>
              </a:ext>
            </a:extLst>
          </p:cNvPr>
          <p:cNvSpPr txBox="1"/>
          <p:nvPr/>
        </p:nvSpPr>
        <p:spPr>
          <a:xfrm>
            <a:off x="6647838" y="1234923"/>
            <a:ext cx="114823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GCP</a:t>
            </a:r>
          </a:p>
        </p:txBody>
      </p:sp>
    </p:spTree>
    <p:extLst>
      <p:ext uri="{BB962C8B-B14F-4D97-AF65-F5344CB8AC3E}">
        <p14:creationId xmlns:p14="http://schemas.microsoft.com/office/powerpoint/2010/main" val="39139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BECCBA-22FF-864D-BC3D-235D4A4E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0500" y="1057394"/>
            <a:ext cx="6223000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C085EC-5E24-4C42-BA24-3C9D21332AC4}"/>
              </a:ext>
            </a:extLst>
          </p:cNvPr>
          <p:cNvGrpSpPr/>
          <p:nvPr/>
        </p:nvGrpSpPr>
        <p:grpSpPr>
          <a:xfrm>
            <a:off x="5255087" y="950655"/>
            <a:ext cx="3332321" cy="3471213"/>
            <a:chOff x="4096014" y="112378"/>
            <a:chExt cx="4717694" cy="54996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AAA5BE-7516-8141-A3DA-2D636EC69D99}"/>
                </a:ext>
              </a:extLst>
            </p:cNvPr>
            <p:cNvSpPr/>
            <p:nvPr/>
          </p:nvSpPr>
          <p:spPr>
            <a:xfrm>
              <a:off x="5555398" y="410685"/>
              <a:ext cx="1568877" cy="428352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8B596DD-8AA7-374A-BCEB-F23C43CA3D08}"/>
                </a:ext>
              </a:extLst>
            </p:cNvPr>
            <p:cNvSpPr/>
            <p:nvPr/>
          </p:nvSpPr>
          <p:spPr>
            <a:xfrm rot="16200000">
              <a:off x="6165516" y="821612"/>
              <a:ext cx="323736" cy="1083334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 anchorCtr="1"/>
            <a:lstStyle/>
            <a:p>
              <a:pPr algn="ctr"/>
              <a:r>
                <a:rPr lang="en-US" sz="1400" dirty="0"/>
                <a:t>Topic 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EADB51-CDC5-024E-B43E-6FCB5227C522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4673920" y="1339443"/>
              <a:ext cx="1111801" cy="2383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DD0C38-8D4A-A347-8EE6-D3C8D005AFA0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4673920" y="1363279"/>
              <a:ext cx="1111801" cy="48344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EEFC3D4-B326-7046-89C5-037763A0A3E6}"/>
                </a:ext>
              </a:extLst>
            </p:cNvPr>
            <p:cNvCxnSpPr>
              <a:stCxn id="19" idx="3"/>
              <a:endCxn id="13" idx="1"/>
            </p:cNvCxnSpPr>
            <p:nvPr/>
          </p:nvCxnSpPr>
          <p:spPr>
            <a:xfrm flipV="1">
              <a:off x="4673919" y="2493154"/>
              <a:ext cx="1111801" cy="263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0C54DA48-52A1-CB4A-A221-0B3E8120D2ED}"/>
                </a:ext>
              </a:extLst>
            </p:cNvPr>
            <p:cNvSpPr/>
            <p:nvPr/>
          </p:nvSpPr>
          <p:spPr>
            <a:xfrm rot="16200000">
              <a:off x="6165516" y="2504532"/>
              <a:ext cx="323736" cy="1083334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 anchorCtr="1"/>
            <a:lstStyle/>
            <a:p>
              <a:pPr algn="ctr"/>
              <a:r>
                <a:rPr lang="en-US" sz="1400" dirty="0"/>
                <a:t>Topic 4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0D07893-0CAD-8B42-A96E-1C28A7B8BA35}"/>
                </a:ext>
              </a:extLst>
            </p:cNvPr>
            <p:cNvSpPr/>
            <p:nvPr/>
          </p:nvSpPr>
          <p:spPr>
            <a:xfrm rot="16200000">
              <a:off x="6165516" y="1383851"/>
              <a:ext cx="323736" cy="1083334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 anchorCtr="1"/>
            <a:lstStyle/>
            <a:p>
              <a:pPr algn="ctr"/>
              <a:r>
                <a:rPr lang="en-US" sz="1400" dirty="0"/>
                <a:t>Topic 2</a:t>
              </a: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BD963AA1-36F0-7342-AFAD-E3A731D89F51}"/>
                </a:ext>
              </a:extLst>
            </p:cNvPr>
            <p:cNvSpPr/>
            <p:nvPr/>
          </p:nvSpPr>
          <p:spPr>
            <a:xfrm rot="16200000">
              <a:off x="6165516" y="1951486"/>
              <a:ext cx="323736" cy="1083334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 anchorCtr="1"/>
            <a:lstStyle/>
            <a:p>
              <a:pPr algn="ctr"/>
              <a:r>
                <a:rPr lang="en-US" sz="1400" dirty="0"/>
                <a:t>Topic 3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A15C69D3-6116-7440-8493-403296EA998C}"/>
                </a:ext>
              </a:extLst>
            </p:cNvPr>
            <p:cNvSpPr/>
            <p:nvPr/>
          </p:nvSpPr>
          <p:spPr>
            <a:xfrm rot="16200000">
              <a:off x="6165516" y="3046063"/>
              <a:ext cx="323736" cy="1083334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 anchorCtr="1"/>
            <a:lstStyle/>
            <a:p>
              <a:pPr algn="ctr"/>
              <a:r>
                <a:rPr lang="en-US" sz="1400" dirty="0"/>
                <a:t>Topic 5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839783C6-E77F-6F45-9C66-710B23C90BE4}"/>
                </a:ext>
              </a:extLst>
            </p:cNvPr>
            <p:cNvSpPr/>
            <p:nvPr/>
          </p:nvSpPr>
          <p:spPr>
            <a:xfrm rot="16200000">
              <a:off x="6165516" y="3579996"/>
              <a:ext cx="323736" cy="1083334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 anchorCtr="1"/>
            <a:lstStyle/>
            <a:p>
              <a:pPr algn="ctr"/>
              <a:r>
                <a:rPr lang="en-US" sz="1400" dirty="0"/>
                <a:t>Topic 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D21E468-4BE4-F14D-A8A6-474E04CB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5717" y="515101"/>
              <a:ext cx="1018778" cy="535512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11074B-CD28-074D-A615-249994041226}"/>
                </a:ext>
              </a:extLst>
            </p:cNvPr>
            <p:cNvCxnSpPr/>
            <p:nvPr/>
          </p:nvCxnSpPr>
          <p:spPr>
            <a:xfrm>
              <a:off x="6881563" y="3046200"/>
              <a:ext cx="1038250" cy="3645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DDE042-5CCB-3149-9450-8ED90218A934}"/>
                </a:ext>
              </a:extLst>
            </p:cNvPr>
            <p:cNvSpPr/>
            <p:nvPr/>
          </p:nvSpPr>
          <p:spPr>
            <a:xfrm>
              <a:off x="4096015" y="1072277"/>
              <a:ext cx="577902" cy="58200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46A195-5C66-054F-A097-0DC0E3FDFD46}"/>
                </a:ext>
              </a:extLst>
            </p:cNvPr>
            <p:cNvSpPr/>
            <p:nvPr/>
          </p:nvSpPr>
          <p:spPr>
            <a:xfrm>
              <a:off x="4096014" y="2214059"/>
              <a:ext cx="577902" cy="61098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72DDFC-5E4E-1C45-8CFC-170523E35E0F}"/>
                </a:ext>
              </a:extLst>
            </p:cNvPr>
            <p:cNvSpPr/>
            <p:nvPr/>
          </p:nvSpPr>
          <p:spPr>
            <a:xfrm>
              <a:off x="7875335" y="935852"/>
              <a:ext cx="608195" cy="5966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FC8C27-A23D-AF43-9BE5-402183229358}"/>
                </a:ext>
              </a:extLst>
            </p:cNvPr>
            <p:cNvCxnSpPr>
              <a:stCxn id="6" idx="3"/>
              <a:endCxn id="20" idx="1"/>
            </p:cNvCxnSpPr>
            <p:nvPr/>
          </p:nvCxnSpPr>
          <p:spPr>
            <a:xfrm flipV="1">
              <a:off x="6869054" y="1234158"/>
              <a:ext cx="1006281" cy="1291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A8F152-91BB-934A-9941-F9E27F167DB1}"/>
                </a:ext>
              </a:extLst>
            </p:cNvPr>
            <p:cNvSpPr/>
            <p:nvPr/>
          </p:nvSpPr>
          <p:spPr>
            <a:xfrm>
              <a:off x="7919816" y="2044869"/>
              <a:ext cx="620707" cy="57170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0C6B32-AF9D-3141-8A49-71511A971338}"/>
                </a:ext>
              </a:extLst>
            </p:cNvPr>
            <p:cNvCxnSpPr/>
            <p:nvPr/>
          </p:nvCxnSpPr>
          <p:spPr>
            <a:xfrm>
              <a:off x="6869051" y="1903842"/>
              <a:ext cx="1050762" cy="287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2EB65E-0CFD-0644-90D1-10D789813B85}"/>
                </a:ext>
              </a:extLst>
            </p:cNvPr>
            <p:cNvCxnSpPr/>
            <p:nvPr/>
          </p:nvCxnSpPr>
          <p:spPr>
            <a:xfrm>
              <a:off x="6869051" y="2475543"/>
              <a:ext cx="105076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8E751C-4250-7A42-A32E-410D04D1FA36}"/>
                </a:ext>
              </a:extLst>
            </p:cNvPr>
            <p:cNvGrpSpPr/>
            <p:nvPr/>
          </p:nvGrpSpPr>
          <p:grpSpPr>
            <a:xfrm>
              <a:off x="5088550" y="3587733"/>
              <a:ext cx="3147877" cy="1330935"/>
              <a:chOff x="4394231" y="4462491"/>
              <a:chExt cx="3147877" cy="1330935"/>
            </a:xfrm>
          </p:grpSpPr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CB259E68-1B73-5A4A-A7E3-F1E54914DF7C}"/>
                  </a:ext>
                </a:extLst>
              </p:cNvPr>
              <p:cNvCxnSpPr/>
              <p:nvPr/>
            </p:nvCxnSpPr>
            <p:spPr>
              <a:xfrm rot="5400000">
                <a:off x="5356274" y="3607591"/>
                <a:ext cx="1223791" cy="314787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62B5A9AB-A574-AD46-B85F-814B170E2008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rot="5400000" flipH="1" flipV="1">
                <a:off x="4085510" y="4787535"/>
                <a:ext cx="1330935" cy="680847"/>
              </a:xfrm>
              <a:prstGeom prst="bentConnector2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2C3AF8-6FA2-464C-BAF5-20F7FD48B60D}"/>
                </a:ext>
              </a:extLst>
            </p:cNvPr>
            <p:cNvCxnSpPr>
              <a:stCxn id="14" idx="3"/>
              <a:endCxn id="29" idx="0"/>
            </p:cNvCxnSpPr>
            <p:nvPr/>
          </p:nvCxnSpPr>
          <p:spPr>
            <a:xfrm>
              <a:off x="6869054" y="3587731"/>
              <a:ext cx="745067" cy="4720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E63603-73CF-9C4D-9263-1E128E4EAAF9}"/>
                </a:ext>
              </a:extLst>
            </p:cNvPr>
            <p:cNvSpPr/>
            <p:nvPr/>
          </p:nvSpPr>
          <p:spPr>
            <a:xfrm>
              <a:off x="4096014" y="3166371"/>
              <a:ext cx="577902" cy="593933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718A1E-DFEC-5245-90A5-DC3FE548E24D}"/>
                </a:ext>
              </a:extLst>
            </p:cNvPr>
            <p:cNvCxnSpPr>
              <a:stCxn id="27" idx="3"/>
              <a:endCxn id="11" idx="1"/>
            </p:cNvCxnSpPr>
            <p:nvPr/>
          </p:nvCxnSpPr>
          <p:spPr>
            <a:xfrm flipV="1">
              <a:off x="4673919" y="3046201"/>
              <a:ext cx="1111801" cy="41713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DF3AB5-3BFB-BA40-AF3A-AF7472E737A4}"/>
                </a:ext>
              </a:extLst>
            </p:cNvPr>
            <p:cNvSpPr/>
            <p:nvPr/>
          </p:nvSpPr>
          <p:spPr>
            <a:xfrm>
              <a:off x="7297511" y="4059743"/>
              <a:ext cx="633219" cy="59393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B5BD85-A298-004B-9128-2FE0FE77CF40}"/>
                </a:ext>
              </a:extLst>
            </p:cNvPr>
            <p:cNvSpPr/>
            <p:nvPr/>
          </p:nvSpPr>
          <p:spPr>
            <a:xfrm>
              <a:off x="6898066" y="5221293"/>
              <a:ext cx="418398" cy="37195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F80386-A8CB-D049-929A-03FC62B8CB65}"/>
                </a:ext>
              </a:extLst>
            </p:cNvPr>
            <p:cNvSpPr/>
            <p:nvPr/>
          </p:nvSpPr>
          <p:spPr>
            <a:xfrm>
              <a:off x="5152149" y="5230320"/>
              <a:ext cx="403251" cy="37195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235C71-ED21-B744-8F60-580F8D35799F}"/>
                </a:ext>
              </a:extLst>
            </p:cNvPr>
            <p:cNvSpPr txBox="1"/>
            <p:nvPr/>
          </p:nvSpPr>
          <p:spPr>
            <a:xfrm>
              <a:off x="5555398" y="5173165"/>
              <a:ext cx="1175202" cy="4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Producer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BC7440-86C5-5346-AF59-CB216BEACDB6}"/>
                </a:ext>
              </a:extLst>
            </p:cNvPr>
            <p:cNvSpPr txBox="1"/>
            <p:nvPr/>
          </p:nvSpPr>
          <p:spPr>
            <a:xfrm>
              <a:off x="7316465" y="5172605"/>
              <a:ext cx="1497243" cy="4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Consumer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F79321-BA05-B14C-A7FA-A120EE0DEF44}"/>
                </a:ext>
              </a:extLst>
            </p:cNvPr>
            <p:cNvGrpSpPr/>
            <p:nvPr/>
          </p:nvGrpSpPr>
          <p:grpSpPr>
            <a:xfrm>
              <a:off x="7919816" y="3096774"/>
              <a:ext cx="577903" cy="610987"/>
              <a:chOff x="2026913" y="3113294"/>
              <a:chExt cx="577903" cy="610986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3F52C268-D287-1D43-BCC0-58A94E2486E1}"/>
                  </a:ext>
                </a:extLst>
              </p:cNvPr>
              <p:cNvSpPr/>
              <p:nvPr/>
            </p:nvSpPr>
            <p:spPr>
              <a:xfrm>
                <a:off x="2026913" y="3113294"/>
                <a:ext cx="577903" cy="610986"/>
              </a:xfrm>
              <a:prstGeom prst="rt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3822C661-F9D4-C040-802F-178E5B346577}"/>
                  </a:ext>
                </a:extLst>
              </p:cNvPr>
              <p:cNvSpPr/>
              <p:nvPr/>
            </p:nvSpPr>
            <p:spPr>
              <a:xfrm rot="10800000">
                <a:off x="2026913" y="3113294"/>
                <a:ext cx="577903" cy="610986"/>
              </a:xfrm>
              <a:prstGeom prst="rt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996D9D-3027-734F-8A2E-74A24BC6231C}"/>
                </a:ext>
              </a:extLst>
            </p:cNvPr>
            <p:cNvSpPr/>
            <p:nvPr/>
          </p:nvSpPr>
          <p:spPr>
            <a:xfrm>
              <a:off x="7875335" y="112378"/>
              <a:ext cx="608195" cy="5966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34C1C5-D6FC-0D4B-BEBC-24D142FF038A}"/>
                </a:ext>
              </a:extLst>
            </p:cNvPr>
            <p:cNvCxnSpPr/>
            <p:nvPr/>
          </p:nvCxnSpPr>
          <p:spPr>
            <a:xfrm flipV="1">
              <a:off x="6881566" y="379877"/>
              <a:ext cx="993769" cy="98340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40">
            <a:extLst>
              <a:ext uri="{FF2B5EF4-FFF2-40B4-BE49-F238E27FC236}">
                <a16:creationId xmlns:a16="http://schemas.microsoft.com/office/drawing/2014/main" id="{FF8034C0-DCCE-C840-B5ED-4DDB7A7E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Apache</a:t>
            </a:r>
            <a:r>
              <a:rPr lang="en-US" dirty="0"/>
              <a:t> </a:t>
            </a:r>
            <a:r>
              <a:rPr lang="en-US" sz="3600" b="1" dirty="0"/>
              <a:t>Kafka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6413EE-5773-6C44-A7AB-45F4AB0587E1}"/>
              </a:ext>
            </a:extLst>
          </p:cNvPr>
          <p:cNvSpPr txBox="1"/>
          <p:nvPr/>
        </p:nvSpPr>
        <p:spPr>
          <a:xfrm>
            <a:off x="991835" y="1077758"/>
            <a:ext cx="3132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Extremely fast, highly scalable, durable, distributed publish-subscribe messaging platform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Developed at LinkedIn - open sourced 2011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Confluent founded in 2014 as a commercial entity supporting Kafka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hlinkClick r:id="rId4"/>
              </a:rPr>
              <a:t>Apache Kafka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hlinkClick r:id="rId5"/>
              </a:rPr>
              <a:t>Confluent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76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Let’s Clean Up This Mess!</a:t>
            </a:r>
          </a:p>
        </p:txBody>
      </p:sp>
      <p:pic>
        <p:nvPicPr>
          <p:cNvPr id="3" name="Shape 427" descr="jay-before.png">
            <a:extLst>
              <a:ext uri="{FF2B5EF4-FFF2-40B4-BE49-F238E27FC236}">
                <a16:creationId xmlns:a16="http://schemas.microsoft.com/office/drawing/2014/main" id="{080BDD6D-CDCF-814B-9BB4-1BC5EAFF36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0" y="1508168"/>
            <a:ext cx="5027574" cy="26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428" descr="jay-after.png">
            <a:extLst>
              <a:ext uri="{FF2B5EF4-FFF2-40B4-BE49-F238E27FC236}">
                <a16:creationId xmlns:a16="http://schemas.microsoft.com/office/drawing/2014/main" id="{9A3D9E1E-D544-CB43-A3B4-4D678632BC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462" y="1508168"/>
            <a:ext cx="3171400" cy="25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429">
            <a:extLst>
              <a:ext uri="{FF2B5EF4-FFF2-40B4-BE49-F238E27FC236}">
                <a16:creationId xmlns:a16="http://schemas.microsoft.com/office/drawing/2014/main" id="{6B3F14DB-ED0F-5643-BE9A-5D2B31F731C7}"/>
              </a:ext>
            </a:extLst>
          </p:cNvPr>
          <p:cNvSpPr/>
          <p:nvPr/>
        </p:nvSpPr>
        <p:spPr>
          <a:xfrm>
            <a:off x="5437150" y="2669625"/>
            <a:ext cx="649500" cy="4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2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General Onboarding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7227E-8D80-BA4C-B029-F92F29D9312B}"/>
              </a:ext>
            </a:extLst>
          </p:cNvPr>
          <p:cNvSpPr txBox="1"/>
          <p:nvPr/>
        </p:nvSpPr>
        <p:spPr>
          <a:xfrm>
            <a:off x="943175" y="1063229"/>
            <a:ext cx="72576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Define the use case – Is it a good fit for Kafka?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When to use Kafka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Use Cases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Analyze and define data types, volumes and load profile.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Message Structure, Data Types, Volume and frequency of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Determine data security classification.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unsure contact the </a:t>
            </a:r>
            <a:r>
              <a:rPr lang="en-US" sz="1400" dirty="0">
                <a:hlinkClick r:id="rId5"/>
              </a:rPr>
              <a:t>Cyber Security Risk Management Team</a:t>
            </a: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Define cluster replication requirements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Is replication needed?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 will data be produced into and consumed from EDH?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Location of clients – can the datahub account be reached?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Type of clients – custom or out of the box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Docs Site - Onboarding Data Sources</a:t>
            </a: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9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906-A39B-4349-B2A4-5AD4AD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Connecting to the EDH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7227E-8D80-BA4C-B029-F92F29D9312B}"/>
              </a:ext>
            </a:extLst>
          </p:cNvPr>
          <p:cNvSpPr txBox="1"/>
          <p:nvPr/>
        </p:nvSpPr>
        <p:spPr>
          <a:xfrm>
            <a:off x="943175" y="1109811"/>
            <a:ext cx="725765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connected to the Datahub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Where is your code running? AWS US, AWS EU, GCP, On-Prem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cluster will the consumers/producers need to connect 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Testing your connectivity to EDH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instructions on the Docs site for your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Cloud - EDH Cloud Connect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need to connect from On-Prem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If there is no connectivity you will need to contact th</a:t>
            </a:r>
            <a:r>
              <a:rPr lang="en-US" sz="1600" dirty="0"/>
              <a:t>e network team for that datacenter to get firewall rules added.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51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25.09.2018 11:11:43"/>
  <p:tag name="MIO_OBJECTNAME" val="Master Bayer AG 16:9 pre final"/>
  <p:tag name="MIO_CDID" val="cd9a71c7-8ed9-41a1-8303-1a6d1985851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2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2.xml><?xml version="1.0" encoding="utf-8"?>
<a:theme xmlns:a="http://schemas.openxmlformats.org/drawingml/2006/main" name="1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äsentation2" id="{9F44F183-6967-4C37-BC3A-F846C6343AA8}" vid="{2CD6D4D1-CF9C-4B16-993C-2A26F7415D1B}"/>
    </a:ext>
  </a:extLst>
</a:theme>
</file>

<file path=ppt/theme/theme3.xml><?xml version="1.0" encoding="utf-8"?>
<a:theme xmlns:a="http://schemas.openxmlformats.org/drawingml/2006/main" name="3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esentation1" id="{3B8AE8CF-6EAE-C743-9379-647FAE276745}" vid="{3596F4A2-C5EB-F342-8FE1-2447BB92F044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Presentation1" id="{3B8AE8CF-6EAE-C743-9379-647FAE276745}" vid="{3596F4A2-C5EB-F342-8FE1-2447BB92F04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ayer 2017">
    <a:dk1>
      <a:srgbClr val="000000"/>
    </a:dk1>
    <a:lt1>
      <a:srgbClr val="FFFFFF"/>
    </a:lt1>
    <a:dk2>
      <a:srgbClr val="FF3162"/>
    </a:dk2>
    <a:lt2>
      <a:srgbClr val="624963"/>
    </a:lt2>
    <a:accent1>
      <a:srgbClr val="10384F"/>
    </a:accent1>
    <a:accent2>
      <a:srgbClr val="00BCFF"/>
    </a:accent2>
    <a:accent3>
      <a:srgbClr val="004422"/>
    </a:accent3>
    <a:accent4>
      <a:srgbClr val="89D329"/>
    </a:accent4>
    <a:accent5>
      <a:srgbClr val="443247"/>
    </a:accent5>
    <a:accent6>
      <a:srgbClr val="D30F4B"/>
    </a:accent6>
    <a:hlink>
      <a:srgbClr val="00BCFF"/>
    </a:hlink>
    <a:folHlink>
      <a:srgbClr val="89D329"/>
    </a:folHlink>
  </a:clrScheme>
</a:themeOverride>
</file>

<file path=ppt/theme/themeOverride2.xml><?xml version="1.0" encoding="utf-8"?>
<a:themeOverride xmlns:a="http://schemas.openxmlformats.org/drawingml/2006/main">
  <a:clrScheme name="Bayer 2017">
    <a:dk1>
      <a:srgbClr val="000000"/>
    </a:dk1>
    <a:lt1>
      <a:srgbClr val="FFFFFF"/>
    </a:lt1>
    <a:dk2>
      <a:srgbClr val="FF3162"/>
    </a:dk2>
    <a:lt2>
      <a:srgbClr val="624963"/>
    </a:lt2>
    <a:accent1>
      <a:srgbClr val="10384F"/>
    </a:accent1>
    <a:accent2>
      <a:srgbClr val="00BCFF"/>
    </a:accent2>
    <a:accent3>
      <a:srgbClr val="004422"/>
    </a:accent3>
    <a:accent4>
      <a:srgbClr val="89D329"/>
    </a:accent4>
    <a:accent5>
      <a:srgbClr val="443247"/>
    </a:accent5>
    <a:accent6>
      <a:srgbClr val="D30F4B"/>
    </a:accent6>
    <a:hlink>
      <a:srgbClr val="00BCFF"/>
    </a:hlink>
    <a:folHlink>
      <a:srgbClr val="89D32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 xsi:nil="true"/>
    <_dlc_ExpireDateSaved xmlns="http://schemas.microsoft.com/sharepoint/v3" xsi:nil="true"/>
    <_dlc_ExpireDate xmlns="http://schemas.microsoft.com/sharepoint/v3" xsi:nil="true"/>
    <_dlc_Exempt xmlns="http://schemas.microsoft.com/sharepoint/v3" xsi:nil="true"/>
    <lcf76f155ced4ddcb4097134ff3c332f xmlns="a3329aca-8b15-41e8-aeb1-8b65fd3610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7bc43322-b630-4bac-8b27-31def233d1d0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6CF4BD98CB94BB1938C3B7F64AF26" ma:contentTypeVersion="18" ma:contentTypeDescription="Create a new document." ma:contentTypeScope="" ma:versionID="2c8d6e2f294084fd1944e3ad9e3d4f62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3329aca-8b15-41e8-aeb1-8b65fd361019" xmlns:ns4="aee2185d-8eae-4afa-9aff-78d4a109b8e6" targetNamespace="http://schemas.microsoft.com/office/2006/metadata/properties" ma:root="true" ma:fieldsID="85a914878767792c8a82617b9eb0c26e" ns1:_="" ns2:_="" ns3:_="" ns4:_="">
    <xsd:import namespace="http://schemas.microsoft.com/sharepoint/v3"/>
    <xsd:import namespace="1a4d292e-883c-434b-96e3-060cfff16c86"/>
    <xsd:import namespace="a3329aca-8b15-41e8-aeb1-8b65fd361019"/>
    <xsd:import namespace="aee2185d-8eae-4afa-9aff-78d4a109b8e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false">
      <xsd:simpleType>
        <xsd:restriction base="dms:Unknown"/>
      </xsd:simpleType>
    </xsd:element>
    <xsd:element name="_dlc_ExpireDateSaved" ma:index="11" nillable="true" ma:displayName="Original Expiration Date" ma:hidden="true" ma:internalName="_dlc_ExpireDateSaved" ma:readOnly="false">
      <xsd:simpleType>
        <xsd:restriction base="dms:DateTime"/>
      </xsd:simpleType>
    </xsd:element>
    <xsd:element name="_dlc_ExpireDate" ma:index="12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cbaa0ac4-fb57-41ba-ae82-ffcfc539742c}" ma:internalName="TaxCatchAll" ma:showField="CatchAllData" ma:web="aee2185d-8eae-4afa-9aff-78d4a109b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cbaa0ac4-fb57-41ba-ae82-ffcfc539742c}" ma:internalName="TaxCatchAllLabel" ma:readOnly="true" ma:showField="CatchAllDataLabel" ma:web="aee2185d-8eae-4afa-9aff-78d4a109b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29aca-8b15-41e8-aeb1-8b65fd361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bc43322-b630-4bac-8b27-31def233d1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2185d-8eae-4afa-9aff-78d4a109b8e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C9B1BA-A689-419F-A2BC-19C9F0A53814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aee2185d-8eae-4afa-9aff-78d4a109b8e6"/>
    <ds:schemaRef ds:uri="http://schemas.microsoft.com/office/infopath/2007/PartnerControls"/>
    <ds:schemaRef ds:uri="1a4d292e-883c-434b-96e3-060cfff16c86"/>
    <ds:schemaRef ds:uri="http://purl.org/dc/elements/1.1/"/>
    <ds:schemaRef ds:uri="a3329aca-8b15-41e8-aeb1-8b65fd361019"/>
    <ds:schemaRef ds:uri="http://www.w3.org/XML/1998/namespace"/>
    <ds:schemaRef ds:uri="http://schemas.microsoft.com/sharepoint/v3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AF7B2F-250B-4847-A157-782506C79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1379-9705-47A5-AA22-3E0E1675FE72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825EAB67-1D14-4589-8DF0-05AA5AECCDEF}"/>
</file>

<file path=docProps/app.xml><?xml version="1.0" encoding="utf-8"?>
<Properties xmlns="http://schemas.openxmlformats.org/officeDocument/2006/extended-properties" xmlns:vt="http://schemas.openxmlformats.org/officeDocument/2006/docPropsVTypes">
  <TotalTime>68659</TotalTime>
  <Words>1117</Words>
  <Application>Microsoft Macintosh PowerPoint</Application>
  <PresentationFormat>On-screen Show (16:9)</PresentationFormat>
  <Paragraphs>200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2_PR_BAG_PPT-master_16-9</vt:lpstr>
      <vt:lpstr>1_PR_BAG_PPT-master_16-9</vt:lpstr>
      <vt:lpstr>3_PR_BAG_PPT-master_16-9</vt:lpstr>
      <vt:lpstr>1_Office Theme</vt:lpstr>
      <vt:lpstr>4_PR_BAG_PPT-master_16-9</vt:lpstr>
      <vt:lpstr>Enterprise DataHub </vt:lpstr>
      <vt:lpstr> Overview </vt:lpstr>
      <vt:lpstr> What is the Enterprise Datahub? </vt:lpstr>
      <vt:lpstr>Cross-Datacenter Integration</vt:lpstr>
      <vt:lpstr>Stream Processing</vt:lpstr>
      <vt:lpstr>Apache Kafka</vt:lpstr>
      <vt:lpstr>Let’s Clean Up This Mess!</vt:lpstr>
      <vt:lpstr>General Onboarding Questions</vt:lpstr>
      <vt:lpstr>Connecting to the EDH</vt:lpstr>
      <vt:lpstr>DataHub Portal</vt:lpstr>
      <vt:lpstr>Topic Group</vt:lpstr>
      <vt:lpstr>Create DN</vt:lpstr>
      <vt:lpstr>Topics</vt:lpstr>
      <vt:lpstr>Schema</vt:lpstr>
      <vt:lpstr>ACLs</vt:lpstr>
      <vt:lpstr>Replication</vt:lpstr>
      <vt:lpstr>Generate Cert</vt:lpstr>
      <vt:lpstr>Clients</vt:lpstr>
      <vt:lpstr>Dashboards and Logs</vt:lpstr>
      <vt:lpstr>The End</vt:lpstr>
    </vt:vector>
  </TitlesOfParts>
  <Company>Monsanto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ROB L [AG/1000]</dc:creator>
  <cp:lastModifiedBy>Doug Troxel</cp:lastModifiedBy>
  <cp:revision>522</cp:revision>
  <cp:lastPrinted>2018-08-28T16:16:58Z</cp:lastPrinted>
  <dcterms:created xsi:type="dcterms:W3CDTF">2015-04-07T15:51:31Z</dcterms:created>
  <dcterms:modified xsi:type="dcterms:W3CDTF">2022-05-09T14:01:50Z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1b63d6-0f89-418a-b21e-659f9264eb7c_Enabled">
    <vt:lpwstr>true</vt:lpwstr>
  </property>
  <property fmtid="{D5CDD505-2E9C-101B-9397-08002B2CF9AE}" pid="3" name="MSIP_Label_5a1b63d6-0f89-418a-b21e-659f9264eb7c_SetDate">
    <vt:lpwstr>2022-01-25T17:03:36Z</vt:lpwstr>
  </property>
  <property fmtid="{D5CDD505-2E9C-101B-9397-08002B2CF9AE}" pid="4" name="MSIP_Label_5a1b63d6-0f89-418a-b21e-659f9264eb7c_Method">
    <vt:lpwstr>Privileged</vt:lpwstr>
  </property>
  <property fmtid="{D5CDD505-2E9C-101B-9397-08002B2CF9AE}" pid="5" name="MSIP_Label_5a1b63d6-0f89-418a-b21e-659f9264eb7c_Name">
    <vt:lpwstr>5a1b63d6-0f89-418a-b21e-659f9264eb7c</vt:lpwstr>
  </property>
  <property fmtid="{D5CDD505-2E9C-101B-9397-08002B2CF9AE}" pid="6" name="MSIP_Label_5a1b63d6-0f89-418a-b21e-659f9264eb7c_SiteId">
    <vt:lpwstr>fcb2b37b-5da0-466b-9b83-0014b67a7c78</vt:lpwstr>
  </property>
  <property fmtid="{D5CDD505-2E9C-101B-9397-08002B2CF9AE}" pid="7" name="MSIP_Label_5a1b63d6-0f89-418a-b21e-659f9264eb7c_ActionId">
    <vt:lpwstr>bbfe0344-b488-4c9d-8983-7a86f9a01e30</vt:lpwstr>
  </property>
  <property fmtid="{D5CDD505-2E9C-101B-9397-08002B2CF9AE}" pid="8" name="MSIP_Label_5a1b63d6-0f89-418a-b21e-659f9264eb7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  <property fmtid="{D5CDD505-2E9C-101B-9397-08002B2CF9AE}" pid="11" name="ContentTypeId">
    <vt:lpwstr>0x0101003C06CF4BD98CB94BB1938C3B7F64AF26</vt:lpwstr>
  </property>
</Properties>
</file>