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8"/>
  </p:notesMasterIdLst>
  <p:sldIdLst>
    <p:sldId id="256" r:id="rId5"/>
    <p:sldId id="257" r:id="rId6"/>
    <p:sldId id="30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 autoAdjust="0"/>
    <p:restoredTop sz="94660"/>
  </p:normalViewPr>
  <p:slideViewPr>
    <p:cSldViewPr>
      <p:cViewPr>
        <p:scale>
          <a:sx n="107" d="100"/>
          <a:sy n="107" d="100"/>
        </p:scale>
        <p:origin x="-4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43C-C3F6-4C08-A21C-D4AC71CEF4AB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EBD4-F904-4B9E-B19A-8C6A3F84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5630-22C8-4D1F-9BCE-2C27106E1117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9B8E-F7B1-4C58-A08F-F7BB00F90ED0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31D-48BD-4056-AC66-615C50A1F581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1DC-932F-46E6-BAA6-6365DDEDC8BA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F4A-26B3-4973-85F2-5BFE41BF7F5B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357C-7B67-4590-9BAA-8A21D71BB569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FF48-0C82-4C0D-A157-75F5C5A76407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0A41-9C4D-4764-84FD-444CA204F58A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7354-D450-42F4-BEFC-F59EE2A84482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70-86FB-4F58-BB3C-3920EC14737B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3E4-1A7C-4D9A-A2DE-C2BF8B3E8663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stratinc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4495800"/>
            <a:ext cx="6324600" cy="9906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114800" y="2438400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IDENTITY MANAGEMENT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038600" y="1981200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OFFSHORE DEVELOPMENT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962400" y="3381375"/>
            <a:ext cx="2438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APPLICATION DEVELOPMENT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038600" y="2895600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PORTAL DEVELOPMENT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038600" y="1524000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C35C59"/>
                </a:solidFill>
                <a:latin typeface="Calibri" pitchFamily="34" charset="0"/>
              </a:rPr>
              <a:t>TRAINING &amp; RECRUITMENT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114800" y="6442075"/>
            <a:ext cx="129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700" dirty="0"/>
              <a:t>5th Floor , V.V.Vintage-Boulevard, Somajiguda</a:t>
            </a:r>
          </a:p>
          <a:p>
            <a:pPr eaLnBrk="1" hangingPunct="1"/>
            <a:r>
              <a:rPr lang="fr-FR" sz="700" dirty="0"/>
              <a:t>Hyderabad – 500082 INDIA</a:t>
            </a:r>
            <a:endParaRPr lang="en-US" sz="700" dirty="0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410200" y="6473825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700" dirty="0"/>
              <a:t>Tel: 040-30605533</a:t>
            </a:r>
          </a:p>
          <a:p>
            <a:pPr eaLnBrk="1" hangingPunct="1"/>
            <a:endParaRPr lang="fr-FR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Topics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87A-A62A-4557-A001-366F0C3D98A1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27432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5410200" cy="349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038" indent="-173038" fontAlgn="auto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further info please visit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www.techstratinc.com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217D867DFAE4DA5CCF23253CB61DA" ma:contentTypeVersion="0" ma:contentTypeDescription="Create a new document." ma:contentTypeScope="" ma:versionID="7aa0ddfb0d2fee9eb5612b1caef0e7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54548D-08F4-45B3-B48C-5980370A7F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F588DA0-7695-4C57-BF62-D92EDB228761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BF6E2D4-85D8-430D-A472-56C9D2799B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48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METHODS</vt:lpstr>
      <vt:lpstr>Topics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VEERU</dc:creator>
  <cp:lastModifiedBy>Lakshmi.Neerumalla</cp:lastModifiedBy>
  <cp:revision>41</cp:revision>
  <dcterms:created xsi:type="dcterms:W3CDTF">2011-09-04T18:04:13Z</dcterms:created>
  <dcterms:modified xsi:type="dcterms:W3CDTF">2021-12-22T09:33:22Z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0x010100BD6217D867DFAE4DA5CCF23253CB61DA</vt:lpwstr>
  </property>
</Properties>
</file>