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Jenkins Plugins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GIT &amp; </a:t>
            </a:r>
            <a:r>
              <a:rPr lang="en-US" cap="none" spc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cap="none" spc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Plugins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3209730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jenkins">
            <a:extLst>
              <a:ext uri="{FF2B5EF4-FFF2-40B4-BE49-F238E27FC236}">
                <a16:creationId xmlns:a16="http://schemas.microsoft.com/office/drawing/2014/main" id="{9C5EC33B-8525-44B0-BB05-C27D72F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6" y="758696"/>
            <a:ext cx="3790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D447EED5-7C9E-4693-907E-31FDF353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4018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058" y="523684"/>
            <a:ext cx="10712647" cy="10071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Jenkins : Maven Base Job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621E-80FB-411E-A194-48D0E4F4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81" y="170554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Check-Out Source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Compile the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Run the Tests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Package the Project.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000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Retrospect</vt:lpstr>
      <vt:lpstr>Jenkins Plugins</vt:lpstr>
      <vt:lpstr>Jenkins : Maven Base Job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Architecture</dc:title>
  <dc:creator>Chauhan, Anshul</dc:creator>
  <cp:lastModifiedBy>Chauhan, Anshul</cp:lastModifiedBy>
  <cp:revision>6</cp:revision>
  <dcterms:created xsi:type="dcterms:W3CDTF">2018-07-21T05:36:09Z</dcterms:created>
  <dcterms:modified xsi:type="dcterms:W3CDTF">2018-07-22T06:06:49Z</dcterms:modified>
</cp:coreProperties>
</file>