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9" r:id="rId5"/>
    <p:sldId id="279" r:id="rId6"/>
    <p:sldId id="280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Jenkins Architecture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Master &amp; Slave Architecture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3209730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jenkins">
            <a:extLst>
              <a:ext uri="{FF2B5EF4-FFF2-40B4-BE49-F238E27FC236}">
                <a16:creationId xmlns:a16="http://schemas.microsoft.com/office/drawing/2014/main" id="{9C5EC33B-8525-44B0-BB05-C27D72F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6" y="758696"/>
            <a:ext cx="3790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D447EED5-7C9E-4693-907E-31FDF353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4018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071" y="639097"/>
            <a:ext cx="609600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 :</a:t>
            </a:r>
            <a:b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Schedule Build Job</a:t>
            </a:r>
            <a:b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Dispatches Builds to the Slave for Actual Job Execution</a:t>
            </a:r>
            <a:b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Monitoring the Slave and recording the build Results.</a:t>
            </a:r>
            <a:b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Salve :</a:t>
            </a:r>
            <a:b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Execute Builds Jobs dispatched by master</a:t>
            </a:r>
            <a:b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5E60-6A34-482C-9D2C-E24D6820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16BEE-F1B6-458B-94BF-697C5D66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" y="859115"/>
            <a:ext cx="5364433" cy="4036736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86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58" y="523684"/>
            <a:ext cx="10712647" cy="10071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: Job - Slave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621E-80FB-411E-A194-48D0E4F4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81" y="170554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Jenkins Job </a:t>
            </a:r>
            <a:br>
              <a:rPr lang="en-US" dirty="0"/>
            </a:br>
            <a:r>
              <a:rPr lang="en-US" sz="3200" dirty="0" err="1"/>
              <a:t>Job</a:t>
            </a:r>
            <a:r>
              <a:rPr lang="en-US" sz="3200" dirty="0"/>
              <a:t> is refer to runnable tasks that are controlled and monitored by Jenkins.</a:t>
            </a:r>
            <a:br>
              <a:rPr lang="en-US" sz="3200" dirty="0"/>
            </a:b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Slave/ Node</a:t>
            </a:r>
          </a:p>
          <a:p>
            <a:pPr marL="0" indent="0">
              <a:buNone/>
            </a:pPr>
            <a:r>
              <a:rPr lang="en-US" sz="3200" dirty="0"/>
              <a:t>Slaves are computers that are setup to build Projects for a Master.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00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03" y="537756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: Slave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C441-E40A-48C8-9B5A-9C47826C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Jenkins Run Separate Program called ‘Slave Agents’ on Slaves.</a:t>
            </a:r>
            <a:br>
              <a:rPr lang="en-US" sz="3200" dirty="0"/>
            </a:b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When Slaves are registered to a master, a master starts distributing the load to Slaves.</a:t>
            </a:r>
            <a:br>
              <a:rPr lang="en-US" sz="3200" dirty="0"/>
            </a:b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Node is used to refer all machines that are part of Jenkins grid, slaves and master.</a:t>
            </a:r>
          </a:p>
        </p:txBody>
      </p:sp>
    </p:spTree>
    <p:extLst>
      <p:ext uri="{BB962C8B-B14F-4D97-AF65-F5344CB8AC3E}">
        <p14:creationId xmlns:p14="http://schemas.microsoft.com/office/powerpoint/2010/main" val="7252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03" y="537756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: Executor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C441-E40A-48C8-9B5A-9C47826C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Executor is separate Stream of Builds to be run on a Node in Parallel.</a:t>
            </a:r>
            <a:br>
              <a:rPr lang="en-US" sz="3200" dirty="0"/>
            </a:b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A Node can have one or more Executors.</a:t>
            </a:r>
          </a:p>
        </p:txBody>
      </p:sp>
    </p:spTree>
    <p:extLst>
      <p:ext uri="{BB962C8B-B14F-4D97-AF65-F5344CB8AC3E}">
        <p14:creationId xmlns:p14="http://schemas.microsoft.com/office/powerpoint/2010/main" val="15509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03" y="537756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: Plugins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C441-E40A-48C8-9B5A-9C47826C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A Plugin, like plugins on any other system, is a piece of software that extends the core functionality of the core Jenkins Server.</a:t>
            </a:r>
          </a:p>
        </p:txBody>
      </p:sp>
    </p:spTree>
    <p:extLst>
      <p:ext uri="{BB962C8B-B14F-4D97-AF65-F5344CB8AC3E}">
        <p14:creationId xmlns:p14="http://schemas.microsoft.com/office/powerpoint/2010/main" val="419643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Jenkins Architecture</vt:lpstr>
      <vt:lpstr>Master : 1. Schedule Build Job 2. Dispatches Builds to the Slave for Actual Job Execution 3. Monitoring the Slave and recording the build Results.  Salve : 1. Execute Builds Jobs dispatched by master </vt:lpstr>
      <vt:lpstr>Jenkins : Job - Slave</vt:lpstr>
      <vt:lpstr>Jenkins : Slave</vt:lpstr>
      <vt:lpstr>Jenkins : Executor</vt:lpstr>
      <vt:lpstr>Jenkins : Plugins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Architecture</dc:title>
  <dc:creator>Chauhan, Anshul</dc:creator>
  <cp:lastModifiedBy>Chauhan, Anshul</cp:lastModifiedBy>
  <cp:revision>3</cp:revision>
  <dcterms:created xsi:type="dcterms:W3CDTF">2018-07-21T05:36:09Z</dcterms:created>
  <dcterms:modified xsi:type="dcterms:W3CDTF">2018-07-21T05:54:32Z</dcterms:modified>
</cp:coreProperties>
</file>