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0D0B2-F472-4DD5-A060-CA50E17FD6BF}" v="21" dt="2024-06-11T12:47:19.7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06" y="5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a V" userId="43b61e4bee53cb5f" providerId="LiveId" clId="{8E10D0B2-F472-4DD5-A060-CA50E17FD6BF}"/>
    <pc:docChg chg="undo redo custSel addSld delSld modSld">
      <pc:chgData name="Veera V" userId="43b61e4bee53cb5f" providerId="LiveId" clId="{8E10D0B2-F472-4DD5-A060-CA50E17FD6BF}" dt="2024-06-11T13:18:18.253" v="232" actId="1076"/>
      <pc:docMkLst>
        <pc:docMk/>
      </pc:docMkLst>
      <pc:sldChg chg="addSp modSp mod">
        <pc:chgData name="Veera V" userId="43b61e4bee53cb5f" providerId="LiveId" clId="{8E10D0B2-F472-4DD5-A060-CA50E17FD6BF}" dt="2024-06-11T12:32:52.729" v="68" actId="1076"/>
        <pc:sldMkLst>
          <pc:docMk/>
          <pc:sldMk cId="0" sldId="256"/>
        </pc:sldMkLst>
        <pc:spChg chg="mod">
          <ac:chgData name="Veera V" userId="43b61e4bee53cb5f" providerId="LiveId" clId="{8E10D0B2-F472-4DD5-A060-CA50E17FD6BF}" dt="2024-06-11T12:32:52.729" v="68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Veera V" userId="43b61e4bee53cb5f" providerId="LiveId" clId="{8E10D0B2-F472-4DD5-A060-CA50E17FD6BF}" dt="2024-06-11T12:32:29.289" v="66" actId="207"/>
          <ac:spMkLst>
            <pc:docMk/>
            <pc:sldMk cId="0" sldId="256"/>
            <ac:spMk id="8" creationId="{B7C1AE49-9063-1750-CB88-798C75A6A287}"/>
          </ac:spMkLst>
        </pc:spChg>
      </pc:sldChg>
      <pc:sldChg chg="addSp delSp modSp mod">
        <pc:chgData name="Veera V" userId="43b61e4bee53cb5f" providerId="LiveId" clId="{8E10D0B2-F472-4DD5-A060-CA50E17FD6BF}" dt="2024-06-11T13:18:18.253" v="232" actId="1076"/>
        <pc:sldMkLst>
          <pc:docMk/>
          <pc:sldMk cId="0" sldId="257"/>
        </pc:sldMkLst>
        <pc:spChg chg="mod">
          <ac:chgData name="Veera V" userId="43b61e4bee53cb5f" providerId="LiveId" clId="{8E10D0B2-F472-4DD5-A060-CA50E17FD6BF}" dt="2024-06-11T13:18:09.929" v="231" actId="1076"/>
          <ac:spMkLst>
            <pc:docMk/>
            <pc:sldMk cId="0" sldId="257"/>
            <ac:spMk id="2" creationId="{00000000-0000-0000-0000-000000000000}"/>
          </ac:spMkLst>
        </pc:spChg>
        <pc:spChg chg="del">
          <ac:chgData name="Veera V" userId="43b61e4bee53cb5f" providerId="LiveId" clId="{8E10D0B2-F472-4DD5-A060-CA50E17FD6BF}" dt="2024-06-11T12:37:24.329" v="102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Veera V" userId="43b61e4bee53cb5f" providerId="LiveId" clId="{8E10D0B2-F472-4DD5-A060-CA50E17FD6BF}" dt="2024-06-11T12:37:16.399" v="101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Veera V" userId="43b61e4bee53cb5f" providerId="LiveId" clId="{8E10D0B2-F472-4DD5-A060-CA50E17FD6BF}" dt="2024-06-11T12:36:27.259" v="92" actId="478"/>
          <ac:spMkLst>
            <pc:docMk/>
            <pc:sldMk cId="0" sldId="257"/>
            <ac:spMk id="13" creationId="{00000000-0000-0000-0000-000000000000}"/>
          </ac:spMkLst>
        </pc:spChg>
        <pc:spChg chg="del mod">
          <ac:chgData name="Veera V" userId="43b61e4bee53cb5f" providerId="LiveId" clId="{8E10D0B2-F472-4DD5-A060-CA50E17FD6BF}" dt="2024-06-11T12:36:27.259" v="94"/>
          <ac:spMkLst>
            <pc:docMk/>
            <pc:sldMk cId="0" sldId="257"/>
            <ac:spMk id="14" creationId="{00000000-0000-0000-0000-000000000000}"/>
          </ac:spMkLst>
        </pc:spChg>
        <pc:spChg chg="mod">
          <ac:chgData name="Veera V" userId="43b61e4bee53cb5f" providerId="LiveId" clId="{8E10D0B2-F472-4DD5-A060-CA50E17FD6BF}" dt="2024-06-11T13:18:18.253" v="232" actId="1076"/>
          <ac:spMkLst>
            <pc:docMk/>
            <pc:sldMk cId="0" sldId="257"/>
            <ac:spMk id="15" creationId="{00000000-0000-0000-0000-000000000000}"/>
          </ac:spMkLst>
        </pc:spChg>
        <pc:spChg chg="add del mod">
          <ac:chgData name="Veera V" userId="43b61e4bee53cb5f" providerId="LiveId" clId="{8E10D0B2-F472-4DD5-A060-CA50E17FD6BF}" dt="2024-06-11T12:36:43.339" v="96" actId="478"/>
          <ac:spMkLst>
            <pc:docMk/>
            <pc:sldMk cId="0" sldId="257"/>
            <ac:spMk id="17" creationId="{D5D954C2-77F3-3F35-CC34-61F6A2F735D6}"/>
          </ac:spMkLst>
        </pc:spChg>
        <pc:grpChg chg="mod">
          <ac:chgData name="Veera V" userId="43b61e4bee53cb5f" providerId="LiveId" clId="{8E10D0B2-F472-4DD5-A060-CA50E17FD6BF}" dt="2024-06-11T13:17:24.891" v="222" actId="1076"/>
          <ac:grpSpMkLst>
            <pc:docMk/>
            <pc:sldMk cId="0" sldId="257"/>
            <ac:grpSpMk id="4" creationId="{00000000-0000-0000-0000-000000000000}"/>
          </ac:grpSpMkLst>
        </pc:grpChg>
        <pc:picChg chg="del mod">
          <ac:chgData name="Veera V" userId="43b61e4bee53cb5f" providerId="LiveId" clId="{8E10D0B2-F472-4DD5-A060-CA50E17FD6BF}" dt="2024-06-11T13:18:01.004" v="229" actId="21"/>
          <ac:picMkLst>
            <pc:docMk/>
            <pc:sldMk cId="0" sldId="257"/>
            <ac:picMk id="6" creationId="{00000000-0000-0000-0000-000000000000}"/>
          </ac:picMkLst>
        </pc:picChg>
      </pc:sldChg>
      <pc:sldChg chg="modSp mod">
        <pc:chgData name="Veera V" userId="43b61e4bee53cb5f" providerId="LiveId" clId="{8E10D0B2-F472-4DD5-A060-CA50E17FD6BF}" dt="2024-06-11T12:27:05.549" v="2" actId="20577"/>
        <pc:sldMkLst>
          <pc:docMk/>
          <pc:sldMk cId="0" sldId="258"/>
        </pc:sldMkLst>
        <pc:spChg chg="mod">
          <ac:chgData name="Veera V" userId="43b61e4bee53cb5f" providerId="LiveId" clId="{8E10D0B2-F472-4DD5-A060-CA50E17FD6BF}" dt="2024-06-11T12:27:05.549" v="2" actId="20577"/>
          <ac:spMkLst>
            <pc:docMk/>
            <pc:sldMk cId="0" sldId="258"/>
            <ac:spMk id="16" creationId="{A206F754-E173-24FA-17E7-F2DC233C818F}"/>
          </ac:spMkLst>
        </pc:spChg>
      </pc:sldChg>
      <pc:sldChg chg="modSp mod">
        <pc:chgData name="Veera V" userId="43b61e4bee53cb5f" providerId="LiveId" clId="{8E10D0B2-F472-4DD5-A060-CA50E17FD6BF}" dt="2024-06-11T13:14:45.131" v="216" actId="20577"/>
        <pc:sldMkLst>
          <pc:docMk/>
          <pc:sldMk cId="0" sldId="259"/>
        </pc:sldMkLst>
        <pc:spChg chg="mod">
          <ac:chgData name="Veera V" userId="43b61e4bee53cb5f" providerId="LiveId" clId="{8E10D0B2-F472-4DD5-A060-CA50E17FD6BF}" dt="2024-06-11T13:14:45.131" v="216" actId="20577"/>
          <ac:spMkLst>
            <pc:docMk/>
            <pc:sldMk cId="0" sldId="259"/>
            <ac:spMk id="8" creationId="{F0A75047-9A91-9AF4-8227-AB1AF0D97C89}"/>
          </ac:spMkLst>
        </pc:spChg>
      </pc:sldChg>
      <pc:sldChg chg="addSp delSp modSp mod">
        <pc:chgData name="Veera V" userId="43b61e4bee53cb5f" providerId="LiveId" clId="{8E10D0B2-F472-4DD5-A060-CA50E17FD6BF}" dt="2024-06-11T13:09:29.181" v="181" actId="20577"/>
        <pc:sldMkLst>
          <pc:docMk/>
          <pc:sldMk cId="0" sldId="260"/>
        </pc:sldMkLst>
        <pc:spChg chg="del">
          <ac:chgData name="Veera V" userId="43b61e4bee53cb5f" providerId="LiveId" clId="{8E10D0B2-F472-4DD5-A060-CA50E17FD6BF}" dt="2024-06-11T12:28:53.419" v="29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Veera V" userId="43b61e4bee53cb5f" providerId="LiveId" clId="{8E10D0B2-F472-4DD5-A060-CA50E17FD6BF}" dt="2024-06-11T12:28:55.751" v="30" actId="478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Veera V" userId="43b61e4bee53cb5f" providerId="LiveId" clId="{8E10D0B2-F472-4DD5-A060-CA50E17FD6BF}" dt="2024-06-11T12:28:50.664" v="28" actId="478"/>
          <ac:spMkLst>
            <pc:docMk/>
            <pc:sldMk cId="0" sldId="260"/>
            <ac:spMk id="4" creationId="{00000000-0000-0000-0000-000000000000}"/>
          </ac:spMkLst>
        </pc:spChg>
        <pc:spChg chg="mod">
          <ac:chgData name="Veera V" userId="43b61e4bee53cb5f" providerId="LiveId" clId="{8E10D0B2-F472-4DD5-A060-CA50E17FD6BF}" dt="2024-06-11T13:07:07.559" v="176" actId="20577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Veera V" userId="43b61e4bee53cb5f" providerId="LiveId" clId="{8E10D0B2-F472-4DD5-A060-CA50E17FD6BF}" dt="2024-06-11T13:09:29.181" v="181" actId="20577"/>
          <ac:spMkLst>
            <pc:docMk/>
            <pc:sldMk cId="0" sldId="260"/>
            <ac:spMk id="7" creationId="{B5D9B234-957A-DDBE-6C72-E1B17DEB2B09}"/>
          </ac:spMkLst>
        </pc:spChg>
        <pc:picChg chg="mod">
          <ac:chgData name="Veera V" userId="43b61e4bee53cb5f" providerId="LiveId" clId="{8E10D0B2-F472-4DD5-A060-CA50E17FD6BF}" dt="2024-06-11T12:29:12.089" v="33" actId="1076"/>
          <ac:picMkLst>
            <pc:docMk/>
            <pc:sldMk cId="0" sldId="260"/>
            <ac:picMk id="6" creationId="{00000000-0000-0000-0000-000000000000}"/>
          </ac:picMkLst>
        </pc:picChg>
      </pc:sldChg>
      <pc:sldChg chg="modSp mod">
        <pc:chgData name="Veera V" userId="43b61e4bee53cb5f" providerId="LiveId" clId="{8E10D0B2-F472-4DD5-A060-CA50E17FD6BF}" dt="2024-06-11T12:52:02.029" v="137" actId="1076"/>
        <pc:sldMkLst>
          <pc:docMk/>
          <pc:sldMk cId="0" sldId="261"/>
        </pc:sldMkLst>
        <pc:spChg chg="mod">
          <ac:chgData name="Veera V" userId="43b61e4bee53cb5f" providerId="LiveId" clId="{8E10D0B2-F472-4DD5-A060-CA50E17FD6BF}" dt="2024-06-11T12:52:02.029" v="137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Veera V" userId="43b61e4bee53cb5f" providerId="LiveId" clId="{8E10D0B2-F472-4DD5-A060-CA50E17FD6BF}" dt="2024-06-11T12:52:51.499" v="140" actId="255"/>
        <pc:sldMkLst>
          <pc:docMk/>
          <pc:sldMk cId="0" sldId="262"/>
        </pc:sldMkLst>
        <pc:spChg chg="mod">
          <ac:chgData name="Veera V" userId="43b61e4bee53cb5f" providerId="LiveId" clId="{8E10D0B2-F472-4DD5-A060-CA50E17FD6BF}" dt="2024-06-11T12:52:51.499" v="140" actId="255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Veera V" userId="43b61e4bee53cb5f" providerId="LiveId" clId="{8E10D0B2-F472-4DD5-A060-CA50E17FD6BF}" dt="2024-06-11T13:09:52.419" v="182" actId="1076"/>
        <pc:sldMkLst>
          <pc:docMk/>
          <pc:sldMk cId="0" sldId="263"/>
        </pc:sldMkLst>
        <pc:spChg chg="mod">
          <ac:chgData name="Veera V" userId="43b61e4bee53cb5f" providerId="LiveId" clId="{8E10D0B2-F472-4DD5-A060-CA50E17FD6BF}" dt="2024-06-11T13:09:52.419" v="182" actId="107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Veera V" userId="43b61e4bee53cb5f" providerId="LiveId" clId="{8E10D0B2-F472-4DD5-A060-CA50E17FD6BF}" dt="2024-06-11T13:02:50.479" v="147" actId="255"/>
        <pc:sldMkLst>
          <pc:docMk/>
          <pc:sldMk cId="0" sldId="264"/>
        </pc:sldMkLst>
        <pc:spChg chg="mod">
          <ac:chgData name="Veera V" userId="43b61e4bee53cb5f" providerId="LiveId" clId="{8E10D0B2-F472-4DD5-A060-CA50E17FD6BF}" dt="2024-06-11T13:02:14.713" v="146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Veera V" userId="43b61e4bee53cb5f" providerId="LiveId" clId="{8E10D0B2-F472-4DD5-A060-CA50E17FD6BF}" dt="2024-06-11T13:02:50.479" v="147" actId="255"/>
          <ac:spMkLst>
            <pc:docMk/>
            <pc:sldMk cId="0" sldId="264"/>
            <ac:spMk id="10" creationId="{00000000-0000-0000-0000-000000000000}"/>
          </ac:spMkLst>
        </pc:spChg>
        <pc:spChg chg="mod">
          <ac:chgData name="Veera V" userId="43b61e4bee53cb5f" providerId="LiveId" clId="{8E10D0B2-F472-4DD5-A060-CA50E17FD6BF}" dt="2024-06-11T13:01:51.479" v="145" actId="255"/>
          <ac:spMkLst>
            <pc:docMk/>
            <pc:sldMk cId="0" sldId="264"/>
            <ac:spMk id="11" creationId="{00000000-0000-0000-0000-000000000000}"/>
          </ac:spMkLst>
        </pc:spChg>
      </pc:sldChg>
      <pc:sldChg chg="addSp delSp modSp del mod">
        <pc:chgData name="Veera V" userId="43b61e4bee53cb5f" providerId="LiveId" clId="{8E10D0B2-F472-4DD5-A060-CA50E17FD6BF}" dt="2024-06-11T13:04:58.851" v="172" actId="47"/>
        <pc:sldMkLst>
          <pc:docMk/>
          <pc:sldMk cId="0" sldId="265"/>
        </pc:sldMkLst>
        <pc:spChg chg="mod">
          <ac:chgData name="Veera V" userId="43b61e4bee53cb5f" providerId="LiveId" clId="{8E10D0B2-F472-4DD5-A060-CA50E17FD6BF}" dt="2024-06-11T13:04:03.481" v="160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4:47.249" v="171" actId="478"/>
          <ac:spMkLst>
            <pc:docMk/>
            <pc:sldMk cId="0" sldId="265"/>
            <ac:spMk id="11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4:19.185" v="164" actId="478"/>
          <ac:spMkLst>
            <pc:docMk/>
            <pc:sldMk cId="0" sldId="265"/>
            <ac:spMk id="13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4:28.759" v="166" actId="478"/>
          <ac:spMkLst>
            <pc:docMk/>
            <pc:sldMk cId="0" sldId="265"/>
            <ac:spMk id="15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4:38.853" v="169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Veera V" userId="43b61e4bee53cb5f" providerId="LiveId" clId="{8E10D0B2-F472-4DD5-A060-CA50E17FD6BF}" dt="2024-06-11T13:03:55.079" v="159" actId="478"/>
          <ac:spMkLst>
            <pc:docMk/>
            <pc:sldMk cId="0" sldId="265"/>
            <ac:spMk id="19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3:26.972" v="152" actId="478"/>
          <ac:spMkLst>
            <pc:docMk/>
            <pc:sldMk cId="0" sldId="265"/>
            <ac:spMk id="23" creationId="{00000000-0000-0000-0000-000000000000}"/>
          </ac:spMkLst>
        </pc:spChg>
        <pc:spChg chg="del mod">
          <ac:chgData name="Veera V" userId="43b61e4bee53cb5f" providerId="LiveId" clId="{8E10D0B2-F472-4DD5-A060-CA50E17FD6BF}" dt="2024-06-11T13:03:46.754" v="156" actId="478"/>
          <ac:spMkLst>
            <pc:docMk/>
            <pc:sldMk cId="0" sldId="265"/>
            <ac:spMk id="24" creationId="{00000000-0000-0000-0000-000000000000}"/>
          </ac:spMkLst>
        </pc:spChg>
        <pc:grpChg chg="add del mod">
          <ac:chgData name="Veera V" userId="43b61e4bee53cb5f" providerId="LiveId" clId="{8E10D0B2-F472-4DD5-A060-CA50E17FD6BF}" dt="2024-06-11T13:04:34.322" v="167" actId="1076"/>
          <ac:grpSpMkLst>
            <pc:docMk/>
            <pc:sldMk cId="0" sldId="265"/>
            <ac:grpSpMk id="4" creationId="{00000000-0000-0000-0000-000000000000}"/>
          </ac:grpSpMkLst>
        </pc:grpChg>
        <pc:picChg chg="del">
          <ac:chgData name="Veera V" userId="43b61e4bee53cb5f" providerId="LiveId" clId="{8E10D0B2-F472-4DD5-A060-CA50E17FD6BF}" dt="2024-06-11T13:04:10.724" v="161" actId="478"/>
          <ac:picMkLst>
            <pc:docMk/>
            <pc:sldMk cId="0" sldId="265"/>
            <ac:picMk id="18" creationId="{00000000-0000-0000-0000-000000000000}"/>
          </ac:picMkLst>
        </pc:picChg>
      </pc:sldChg>
      <pc:sldChg chg="addSp modSp new mod">
        <pc:chgData name="Veera V" userId="43b61e4bee53cb5f" providerId="LiveId" clId="{8E10D0B2-F472-4DD5-A060-CA50E17FD6BF}" dt="2024-06-11T12:52:30.221" v="139" actId="1076"/>
        <pc:sldMkLst>
          <pc:docMk/>
          <pc:sldMk cId="789397238" sldId="266"/>
        </pc:sldMkLst>
        <pc:spChg chg="mod">
          <ac:chgData name="Veera V" userId="43b61e4bee53cb5f" providerId="LiveId" clId="{8E10D0B2-F472-4DD5-A060-CA50E17FD6BF}" dt="2024-06-11T12:52:30.221" v="139" actId="1076"/>
          <ac:spMkLst>
            <pc:docMk/>
            <pc:sldMk cId="789397238" sldId="266"/>
            <ac:spMk id="2" creationId="{F154AC3A-0F78-7E0D-A442-0326A3FFA15B}"/>
          </ac:spMkLst>
        </pc:spChg>
        <pc:spChg chg="mod">
          <ac:chgData name="Veera V" userId="43b61e4bee53cb5f" providerId="LiveId" clId="{8E10D0B2-F472-4DD5-A060-CA50E17FD6BF}" dt="2024-06-11T12:50:13.464" v="136" actId="1076"/>
          <ac:spMkLst>
            <pc:docMk/>
            <pc:sldMk cId="789397238" sldId="266"/>
            <ac:spMk id="3" creationId="{F6116F36-580D-6901-45CA-97D3833C5545}"/>
          </ac:spMkLst>
        </pc:spChg>
        <pc:picChg chg="add mod">
          <ac:chgData name="Veera V" userId="43b61e4bee53cb5f" providerId="LiveId" clId="{8E10D0B2-F472-4DD5-A060-CA50E17FD6BF}" dt="2024-06-11T12:46:39.041" v="115" actId="14100"/>
          <ac:picMkLst>
            <pc:docMk/>
            <pc:sldMk cId="789397238" sldId="266"/>
            <ac:picMk id="1026" creationId="{F00DF9FB-72E1-A68B-5397-507CE629D915}"/>
          </ac:picMkLst>
        </pc:picChg>
        <pc:picChg chg="add mod">
          <ac:chgData name="Veera V" userId="43b61e4bee53cb5f" providerId="LiveId" clId="{8E10D0B2-F472-4DD5-A060-CA50E17FD6BF}" dt="2024-06-11T12:47:19.769" v="124" actId="1076"/>
          <ac:picMkLst>
            <pc:docMk/>
            <pc:sldMk cId="789397238" sldId="266"/>
            <ac:picMk id="1028" creationId="{0592BA1E-CE0A-D22D-8B74-1E28B24DC7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91360" cy="1718945"/>
          </a:xfrm>
          <a:custGeom>
            <a:avLst/>
            <a:gdLst/>
            <a:ahLst/>
            <a:cxnLst/>
            <a:rect l="l" t="t" r="r" b="b"/>
            <a:pathLst>
              <a:path w="1991360" h="1718945">
                <a:moveTo>
                  <a:pt x="1990594" y="0"/>
                </a:moveTo>
                <a:lnTo>
                  <a:pt x="1990750" y="6451"/>
                </a:lnTo>
                <a:lnTo>
                  <a:pt x="1990026" y="6451"/>
                </a:lnTo>
                <a:lnTo>
                  <a:pt x="1987867" y="95732"/>
                </a:lnTo>
                <a:lnTo>
                  <a:pt x="1980666" y="185737"/>
                </a:lnTo>
                <a:lnTo>
                  <a:pt x="1969147" y="274294"/>
                </a:lnTo>
                <a:lnTo>
                  <a:pt x="1952586" y="362127"/>
                </a:lnTo>
                <a:lnTo>
                  <a:pt x="1931707" y="449249"/>
                </a:lnTo>
                <a:lnTo>
                  <a:pt x="1906511" y="535647"/>
                </a:lnTo>
                <a:lnTo>
                  <a:pt x="1876272" y="619886"/>
                </a:lnTo>
                <a:lnTo>
                  <a:pt x="1842426" y="702690"/>
                </a:lnTo>
                <a:lnTo>
                  <a:pt x="1803552" y="783323"/>
                </a:lnTo>
                <a:lnTo>
                  <a:pt x="1761070" y="862520"/>
                </a:lnTo>
                <a:lnTo>
                  <a:pt x="1714271" y="938834"/>
                </a:lnTo>
                <a:lnTo>
                  <a:pt x="1663153" y="1012278"/>
                </a:lnTo>
                <a:lnTo>
                  <a:pt x="1608429" y="1083563"/>
                </a:lnTo>
                <a:lnTo>
                  <a:pt x="1550834" y="1151953"/>
                </a:lnTo>
                <a:lnTo>
                  <a:pt x="1488922" y="1216761"/>
                </a:lnTo>
                <a:lnTo>
                  <a:pt x="1424114" y="1278674"/>
                </a:lnTo>
                <a:lnTo>
                  <a:pt x="1355724" y="1336992"/>
                </a:lnTo>
                <a:lnTo>
                  <a:pt x="1284439" y="1390992"/>
                </a:lnTo>
                <a:lnTo>
                  <a:pt x="1210999" y="1442110"/>
                </a:lnTo>
                <a:lnTo>
                  <a:pt x="1134680" y="1488909"/>
                </a:lnTo>
                <a:lnTo>
                  <a:pt x="1055484" y="1531391"/>
                </a:lnTo>
                <a:lnTo>
                  <a:pt x="974844" y="1570278"/>
                </a:lnTo>
                <a:lnTo>
                  <a:pt x="892045" y="1604835"/>
                </a:lnTo>
                <a:lnTo>
                  <a:pt x="807808" y="1634350"/>
                </a:lnTo>
                <a:lnTo>
                  <a:pt x="721409" y="1660270"/>
                </a:lnTo>
                <a:lnTo>
                  <a:pt x="634290" y="1681149"/>
                </a:lnTo>
                <a:lnTo>
                  <a:pt x="546451" y="1697710"/>
                </a:lnTo>
                <a:lnTo>
                  <a:pt x="457170" y="1709229"/>
                </a:lnTo>
                <a:lnTo>
                  <a:pt x="367893" y="1716430"/>
                </a:lnTo>
                <a:lnTo>
                  <a:pt x="278616" y="1718589"/>
                </a:lnTo>
                <a:lnTo>
                  <a:pt x="278616" y="1717865"/>
                </a:lnTo>
                <a:lnTo>
                  <a:pt x="189334" y="1715706"/>
                </a:lnTo>
                <a:lnTo>
                  <a:pt x="99337" y="1708505"/>
                </a:lnTo>
                <a:lnTo>
                  <a:pt x="10780" y="1696986"/>
                </a:lnTo>
                <a:lnTo>
                  <a:pt x="0" y="1694954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0" y="0"/>
                </a:lnTo>
                <a:lnTo>
                  <a:pt x="0" y="1052946"/>
                </a:lnTo>
                <a:lnTo>
                  <a:pt x="53260" y="1065568"/>
                </a:lnTo>
                <a:lnTo>
                  <a:pt x="109418" y="1075639"/>
                </a:lnTo>
                <a:lnTo>
                  <a:pt x="165576" y="1083563"/>
                </a:lnTo>
                <a:lnTo>
                  <a:pt x="221734" y="1087881"/>
                </a:lnTo>
                <a:lnTo>
                  <a:pt x="278616" y="1089317"/>
                </a:lnTo>
                <a:lnTo>
                  <a:pt x="278616" y="1090040"/>
                </a:lnTo>
                <a:lnTo>
                  <a:pt x="335493" y="1088605"/>
                </a:lnTo>
                <a:lnTo>
                  <a:pt x="391651" y="1084275"/>
                </a:lnTo>
                <a:lnTo>
                  <a:pt x="447813" y="1076363"/>
                </a:lnTo>
                <a:lnTo>
                  <a:pt x="503971" y="1066279"/>
                </a:lnTo>
                <a:lnTo>
                  <a:pt x="558690" y="1053325"/>
                </a:lnTo>
                <a:lnTo>
                  <a:pt x="613409" y="1036764"/>
                </a:lnTo>
                <a:lnTo>
                  <a:pt x="666690" y="1018044"/>
                </a:lnTo>
                <a:lnTo>
                  <a:pt x="719246" y="996441"/>
                </a:lnTo>
                <a:lnTo>
                  <a:pt x="770369" y="971956"/>
                </a:lnTo>
                <a:lnTo>
                  <a:pt x="820047" y="944600"/>
                </a:lnTo>
                <a:lnTo>
                  <a:pt x="868287" y="915085"/>
                </a:lnTo>
                <a:lnTo>
                  <a:pt x="915084" y="882688"/>
                </a:lnTo>
                <a:lnTo>
                  <a:pt x="960447" y="848118"/>
                </a:lnTo>
                <a:lnTo>
                  <a:pt x="1002922" y="811402"/>
                </a:lnTo>
                <a:lnTo>
                  <a:pt x="1044684" y="772528"/>
                </a:lnTo>
                <a:lnTo>
                  <a:pt x="1083562" y="731481"/>
                </a:lnTo>
                <a:lnTo>
                  <a:pt x="1120283" y="688289"/>
                </a:lnTo>
                <a:lnTo>
                  <a:pt x="1154841" y="642924"/>
                </a:lnTo>
                <a:lnTo>
                  <a:pt x="1186522" y="596125"/>
                </a:lnTo>
                <a:lnTo>
                  <a:pt x="1216758" y="547890"/>
                </a:lnTo>
                <a:lnTo>
                  <a:pt x="1243399" y="498208"/>
                </a:lnTo>
                <a:lnTo>
                  <a:pt x="1267881" y="447090"/>
                </a:lnTo>
                <a:lnTo>
                  <a:pt x="1289481" y="394525"/>
                </a:lnTo>
                <a:lnTo>
                  <a:pt x="1308201" y="341248"/>
                </a:lnTo>
                <a:lnTo>
                  <a:pt x="1324762" y="286537"/>
                </a:lnTo>
                <a:lnTo>
                  <a:pt x="1337716" y="231813"/>
                </a:lnTo>
                <a:lnTo>
                  <a:pt x="1347800" y="175653"/>
                </a:lnTo>
                <a:lnTo>
                  <a:pt x="1355724" y="119494"/>
                </a:lnTo>
                <a:lnTo>
                  <a:pt x="1360042" y="63334"/>
                </a:lnTo>
                <a:lnTo>
                  <a:pt x="1361478" y="6451"/>
                </a:lnTo>
                <a:lnTo>
                  <a:pt x="1362201" y="6451"/>
                </a:lnTo>
                <a:lnTo>
                  <a:pt x="1362037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68"/>
                </a:lnTo>
                <a:lnTo>
                  <a:pt x="0" y="10529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68"/>
                </a:lnTo>
                <a:lnTo>
                  <a:pt x="0" y="1052946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908" y="1080471"/>
            <a:ext cx="1508488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6365" y="3092450"/>
            <a:ext cx="6991350" cy="97526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80"/>
              </a:spcBef>
            </a:pPr>
            <a:r>
              <a:rPr lang="en-IN" sz="6650" spc="-90" dirty="0" err="1">
                <a:solidFill>
                  <a:schemeClr val="accent5">
                    <a:lumMod val="50000"/>
                  </a:schemeClr>
                </a:solidFill>
                <a:latin typeface="Microsoft Sans Serif"/>
                <a:cs typeface="Microsoft Sans Serif"/>
              </a:rPr>
              <a:t>V.Veeranjaneyulu</a:t>
            </a:r>
            <a:endParaRPr lang="en-IN" sz="6650" spc="-90" dirty="0">
              <a:solidFill>
                <a:schemeClr val="accent5">
                  <a:lumMod val="50000"/>
                </a:schemeClr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C1AE49-9063-1750-CB88-798C75A6A287}"/>
              </a:ext>
            </a:extLst>
          </p:cNvPr>
          <p:cNvSpPr txBox="1"/>
          <p:nvPr/>
        </p:nvSpPr>
        <p:spPr>
          <a:xfrm>
            <a:off x="8540750" y="4311650"/>
            <a:ext cx="8874224" cy="1392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50" spc="-9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Keylogger</a:t>
            </a:r>
            <a:r>
              <a:rPr lang="en-IN" sz="6650" spc="-28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6650" spc="-25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Security</a:t>
            </a:r>
            <a:r>
              <a:rPr lang="en-IN" sz="18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:</a:t>
            </a:r>
            <a:endParaRPr lang="en-IN" sz="1800" dirty="0">
              <a:solidFill>
                <a:srgbClr val="FF0000"/>
              </a:solidFill>
              <a:latin typeface="Microsoft Sans Serif"/>
              <a:cs typeface="Microsoft Sans Serif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254140"/>
            <a:ext cx="18288380" cy="6033235"/>
            <a:chOff x="0" y="4254140"/>
            <a:chExt cx="18288380" cy="6033235"/>
          </a:xfrm>
        </p:grpSpPr>
        <p:sp>
          <p:nvSpPr>
            <p:cNvPr id="5" name="object 5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89150" y="6140451"/>
              <a:ext cx="3499230" cy="4146924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2126" y="3409461"/>
            <a:ext cx="9998075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600" spc="65" dirty="0">
                <a:solidFill>
                  <a:srgbClr val="262425"/>
                </a:solidFill>
                <a:latin typeface="Trebuchet MS"/>
                <a:cs typeface="Trebuchet MS"/>
              </a:rPr>
              <a:t>Understanding</a:t>
            </a:r>
            <a:r>
              <a:rPr sz="26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6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risks</a:t>
            </a:r>
            <a:r>
              <a:rPr sz="26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262425"/>
                </a:solidFill>
                <a:latin typeface="Trebuchet MS"/>
                <a:cs typeface="Trebuchet MS"/>
              </a:rPr>
              <a:t>associated</a:t>
            </a:r>
            <a:r>
              <a:rPr sz="2600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26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262425"/>
                </a:solidFill>
                <a:latin typeface="Trebuchet MS"/>
                <a:cs typeface="Trebuchet MS"/>
              </a:rPr>
              <a:t>keyloggers</a:t>
            </a:r>
            <a:r>
              <a:rPr sz="26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6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sz="26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sz="2600" spc="60" dirty="0">
                <a:solidFill>
                  <a:srgbClr val="262425"/>
                </a:solidFill>
                <a:latin typeface="Trebuchet MS"/>
                <a:cs typeface="Trebuchet MS"/>
              </a:rPr>
              <a:t>safeguarding</a:t>
            </a:r>
            <a:r>
              <a:rPr sz="26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262425"/>
                </a:solidFill>
                <a:latin typeface="Trebuchet MS"/>
                <a:cs typeface="Trebuchet MS"/>
              </a:rPr>
              <a:t>personal</a:t>
            </a:r>
            <a:r>
              <a:rPr sz="260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6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organizational</a:t>
            </a:r>
            <a:r>
              <a:rPr sz="260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b="1" spc="-30" dirty="0">
                <a:solidFill>
                  <a:srgbClr val="262425"/>
                </a:solidFill>
                <a:latin typeface="Trebuchet MS"/>
                <a:cs typeface="Trebuchet MS"/>
              </a:rPr>
              <a:t>security</a:t>
            </a:r>
            <a:r>
              <a:rPr sz="2600" spc="-3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6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160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26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262425"/>
                </a:solidFill>
                <a:latin typeface="Trebuchet MS"/>
                <a:cs typeface="Trebuchet MS"/>
              </a:rPr>
              <a:t>staying</a:t>
            </a:r>
            <a:r>
              <a:rPr sz="26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262425"/>
                </a:solidFill>
                <a:latin typeface="Trebuchet MS"/>
                <a:cs typeface="Trebuchet MS"/>
              </a:rPr>
              <a:t>informed </a:t>
            </a:r>
            <a:r>
              <a:rPr sz="26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600" spc="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implementing</a:t>
            </a:r>
            <a:r>
              <a:rPr sz="2600" spc="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262425"/>
                </a:solidFill>
                <a:latin typeface="Trebuchet MS"/>
                <a:cs typeface="Trebuchet MS"/>
              </a:rPr>
              <a:t>preventive</a:t>
            </a:r>
            <a:r>
              <a:rPr sz="2600" b="1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262425"/>
                </a:solidFill>
                <a:latin typeface="Trebuchet MS"/>
                <a:cs typeface="Trebuchet MS"/>
              </a:rPr>
              <a:t>measures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600" spc="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individuals</a:t>
            </a:r>
            <a:r>
              <a:rPr sz="2600" spc="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600" spc="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262425"/>
                </a:solidFill>
                <a:latin typeface="Trebuchet MS"/>
                <a:cs typeface="Trebuchet MS"/>
              </a:rPr>
              <a:t>businesses </a:t>
            </a:r>
            <a:r>
              <a:rPr sz="26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600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262425"/>
                </a:solidFill>
                <a:latin typeface="Trebuchet MS"/>
                <a:cs typeface="Trebuchet MS"/>
              </a:rPr>
              <a:t>mitigate</a:t>
            </a:r>
            <a:r>
              <a:rPr sz="26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6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impact</a:t>
            </a:r>
            <a:r>
              <a:rPr sz="26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6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262425"/>
                </a:solidFill>
                <a:latin typeface="Trebuchet MS"/>
                <a:cs typeface="Trebuchet MS"/>
              </a:rPr>
              <a:t>keylogger</a:t>
            </a:r>
            <a:r>
              <a:rPr sz="26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262425"/>
                </a:solidFill>
                <a:latin typeface="Trebuchet MS"/>
                <a:cs typeface="Trebuchet MS"/>
              </a:rPr>
              <a:t>threats.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2138" y="1695488"/>
            <a:ext cx="699452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6" y="63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350" y="7696753"/>
            <a:ext cx="18288000" cy="2649855"/>
            <a:chOff x="0" y="7637755"/>
            <a:chExt cx="18288000" cy="2649855"/>
          </a:xfrm>
        </p:grpSpPr>
        <p:sp>
          <p:nvSpPr>
            <p:cNvPr id="5" name="object 5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7637755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0"/>
                  </a:lnTo>
                  <a:lnTo>
                    <a:pt x="3073704" y="2124554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49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7" y="496950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97150" y="3513125"/>
            <a:ext cx="15084894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7200" spc="-9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Keylogger</a:t>
            </a:r>
            <a:r>
              <a:rPr lang="en-IN" sz="7200" spc="-28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7200" spc="-25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Security</a:t>
            </a:r>
            <a:br>
              <a:rPr lang="en-IN" sz="7200" dirty="0">
                <a:solidFill>
                  <a:schemeClr val="tx1"/>
                </a:solidFill>
                <a:latin typeface="Microsoft Sans Serif"/>
                <a:cs typeface="Microsoft Sans Serif"/>
              </a:rPr>
            </a:br>
            <a:br>
              <a:rPr lang="en-IN" sz="7200" dirty="0">
                <a:solidFill>
                  <a:schemeClr val="tx1"/>
                </a:solidFill>
              </a:rPr>
            </a:br>
            <a:endParaRPr sz="7200" spc="-210" dirty="0">
              <a:solidFill>
                <a:schemeClr val="tx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066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WHAT</a:t>
            </a:r>
            <a:r>
              <a:rPr spc="-130" dirty="0"/>
              <a:t> </a:t>
            </a:r>
            <a:r>
              <a:rPr spc="-430" dirty="0"/>
              <a:t>IS</a:t>
            </a:r>
            <a:r>
              <a:rPr spc="-130" dirty="0"/>
              <a:t> </a:t>
            </a:r>
            <a:r>
              <a:rPr spc="-280" dirty="0"/>
              <a:t>A</a:t>
            </a:r>
            <a:r>
              <a:rPr spc="-130" dirty="0"/>
              <a:t> </a:t>
            </a:r>
            <a:r>
              <a:rPr spc="-565" dirty="0"/>
              <a:t>KEYLOGGER?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950" y="2482850"/>
            <a:ext cx="5517540" cy="65246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6F754-E173-24FA-17E7-F2DC233C818F}"/>
              </a:ext>
            </a:extLst>
          </p:cNvPr>
          <p:cNvSpPr txBox="1"/>
          <p:nvPr/>
        </p:nvSpPr>
        <p:spPr>
          <a:xfrm>
            <a:off x="1189285" y="3321050"/>
            <a:ext cx="8734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Keylogger  is  type of software that record keystrokes on a computer.</a:t>
            </a:r>
          </a:p>
          <a:p>
            <a:r>
              <a:rPr lang="en-IN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It can capture </a:t>
            </a:r>
            <a:r>
              <a:rPr lang="en-US" sz="240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sensitive</a:t>
            </a:r>
            <a:r>
              <a:rPr lang="en-US" sz="2400" spc="-65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information</a:t>
            </a:r>
            <a:r>
              <a:rPr lang="en-US" sz="2400" spc="-6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12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such</a:t>
            </a:r>
            <a:r>
              <a:rPr lang="en-US" sz="2400" spc="-65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10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as</a:t>
            </a:r>
            <a:r>
              <a:rPr lang="en-US" sz="2400" spc="-6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45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passwords, </a:t>
            </a:r>
            <a:r>
              <a:rPr lang="en-US" sz="2400" spc="-2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credit</a:t>
            </a:r>
            <a:r>
              <a:rPr lang="en-US" sz="240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card numbers,</a:t>
            </a:r>
            <a:r>
              <a:rPr lang="en-US" sz="2400" spc="5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9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and</a:t>
            </a:r>
            <a:r>
              <a:rPr lang="en-US" sz="240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 panose="020B0603020202020204" pitchFamily="34" charset="0"/>
                <a:cs typeface="Trebuchet MS"/>
              </a:rPr>
              <a:t>other confidential data.</a:t>
            </a:r>
            <a:endParaRPr lang="en-US" sz="2400" dirty="0">
              <a:latin typeface="Trebuchet MS" panose="020B0603020202020204" pitchFamily="34" charset="0"/>
              <a:cs typeface="Trebuchet MS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2579">
              <a:lnSpc>
                <a:spcPct val="100000"/>
              </a:lnSpc>
              <a:spcBef>
                <a:spcPts val="95"/>
              </a:spcBef>
            </a:pPr>
            <a:r>
              <a:rPr spc="-605" dirty="0"/>
              <a:t>TYPES</a:t>
            </a:r>
            <a:r>
              <a:rPr spc="-125" dirty="0"/>
              <a:t> </a:t>
            </a:r>
            <a:r>
              <a:rPr spc="-430" dirty="0"/>
              <a:t>OF</a:t>
            </a:r>
            <a:r>
              <a:rPr spc="-125" dirty="0"/>
              <a:t> </a:t>
            </a:r>
            <a:r>
              <a:rPr spc="-590" dirty="0"/>
              <a:t>KEYLOGGERS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9150" y="2330450"/>
            <a:ext cx="5829300" cy="632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75047-9A91-9AF4-8227-AB1AF0D97C89}"/>
              </a:ext>
            </a:extLst>
          </p:cNvPr>
          <p:cNvSpPr txBox="1"/>
          <p:nvPr/>
        </p:nvSpPr>
        <p:spPr>
          <a:xfrm>
            <a:off x="768351" y="3397250"/>
            <a:ext cx="8382000" cy="273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There</a:t>
            </a:r>
            <a:r>
              <a:rPr lang="en-US"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lang="en-US"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two</a:t>
            </a:r>
            <a:r>
              <a:rPr lang="en-US"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main</a:t>
            </a:r>
            <a:r>
              <a:rPr lang="en-US"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70" dirty="0">
                <a:solidFill>
                  <a:srgbClr val="262425"/>
                </a:solidFill>
                <a:latin typeface="Trebuchet MS"/>
                <a:cs typeface="Trebuchet MS"/>
              </a:rPr>
              <a:t>types</a:t>
            </a:r>
            <a:r>
              <a:rPr lang="en-US"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lang="en-US"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keyloggers:</a:t>
            </a:r>
            <a:endParaRPr lang="en-US"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2400" spc="55" dirty="0">
                <a:solidFill>
                  <a:srgbClr val="262425"/>
                </a:solidFill>
                <a:latin typeface="Trebuchet MS"/>
                <a:cs typeface="Trebuchet MS"/>
              </a:rPr>
              <a:t>1.Hardware keyloggers.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2400" spc="55" dirty="0">
                <a:solidFill>
                  <a:srgbClr val="262425"/>
                </a:solidFill>
                <a:latin typeface="Trebuchet MS"/>
                <a:cs typeface="Trebuchet MS"/>
              </a:rPr>
              <a:t>2.Software keyloggers.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endParaRPr lang="en-US" sz="2400" spc="5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Hardware</a:t>
            </a:r>
            <a:r>
              <a:rPr lang="en-US" sz="2400" spc="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keyloggers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lang="en-US"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physical</a:t>
            </a:r>
            <a:r>
              <a:rPr lang="en-US"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65" dirty="0">
                <a:solidFill>
                  <a:srgbClr val="262425"/>
                </a:solidFill>
                <a:latin typeface="Trebuchet MS"/>
                <a:cs typeface="Trebuchet MS"/>
              </a:rPr>
              <a:t>devices</a:t>
            </a:r>
            <a:r>
              <a:rPr lang="en-US"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attached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endParaRPr lang="en-US" sz="2400" dirty="0">
              <a:latin typeface="Trebuchet MS"/>
              <a:cs typeface="Trebuchet MS"/>
            </a:endParaRPr>
          </a:p>
          <a:p>
            <a:pPr marL="12700" marR="681990">
              <a:lnSpc>
                <a:spcPts val="2850"/>
              </a:lnSpc>
              <a:spcBef>
                <a:spcPts val="75"/>
              </a:spcBef>
              <a:tabLst>
                <a:tab pos="5262880" algn="l"/>
              </a:tabLst>
            </a:pP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computer,</a:t>
            </a:r>
            <a:r>
              <a:rPr lang="en-US"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while</a:t>
            </a:r>
            <a:r>
              <a:rPr lang="en-US"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software</a:t>
            </a:r>
            <a:r>
              <a:rPr lang="en-US"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90" dirty="0">
                <a:solidFill>
                  <a:srgbClr val="262425"/>
                </a:solidFill>
                <a:latin typeface="Trebuchet MS"/>
                <a:cs typeface="Trebuchet MS"/>
              </a:rPr>
              <a:t>keyloggers</a:t>
            </a:r>
            <a:r>
              <a:rPr lang="en-US"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malicious</a:t>
            </a:r>
            <a:r>
              <a:rPr lang="en-US" sz="2400" spc="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programs</a:t>
            </a:r>
            <a:r>
              <a:rPr lang="en-US" sz="2400" spc="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installed </a:t>
            </a:r>
            <a:r>
              <a:rPr lang="en-US" sz="2400" spc="-10" dirty="0" err="1">
                <a:solidFill>
                  <a:srgbClr val="262425"/>
                </a:solidFill>
                <a:latin typeface="Trebuchet MS"/>
                <a:cs typeface="Trebuchet MS"/>
              </a:rPr>
              <a:t>convertly</a:t>
            </a:r>
            <a:r>
              <a:rPr lang="en-US" sz="2400" spc="-48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n-US"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15084882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lang="en-IN" sz="5400" spc="5" dirty="0"/>
              <a:t>PROJECT </a:t>
            </a:r>
            <a:r>
              <a:rPr lang="en-IN" sz="5400" spc="-20" dirty="0"/>
              <a:t>OVERVIEW</a:t>
            </a:r>
            <a:endParaRPr spc="-44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5350" y="2406650"/>
            <a:ext cx="5829300" cy="632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9B234-957A-DDBE-6C72-E1B17DEB2B09}"/>
              </a:ext>
            </a:extLst>
          </p:cNvPr>
          <p:cNvSpPr txBox="1"/>
          <p:nvPr/>
        </p:nvSpPr>
        <p:spPr>
          <a:xfrm>
            <a:off x="1594593" y="3397250"/>
            <a:ext cx="807720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2400" spc="95" dirty="0">
                <a:solidFill>
                  <a:srgbClr val="262425"/>
                </a:solidFill>
                <a:latin typeface="Trebuchet MS"/>
                <a:cs typeface="Trebuchet MS"/>
              </a:rPr>
              <a:t>Keyloggers</a:t>
            </a:r>
            <a:r>
              <a:rPr lang="en-US"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130" dirty="0">
                <a:solidFill>
                  <a:srgbClr val="262425"/>
                </a:solidFill>
                <a:latin typeface="Trebuchet MS"/>
                <a:cs typeface="Trebuchet MS"/>
              </a:rPr>
              <a:t>pose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signiﬁcant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risk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45" dirty="0">
                <a:solidFill>
                  <a:srgbClr val="262425"/>
                </a:solidFill>
                <a:latin typeface="Trebuchet MS"/>
                <a:cs typeface="Trebuchet MS"/>
              </a:rPr>
              <a:t>personal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privacy</a:t>
            </a:r>
            <a:r>
              <a:rPr lang="en-US"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100" dirty="0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lang="en-US"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they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lang="en-US"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capture</a:t>
            </a:r>
            <a:r>
              <a:rPr lang="en-US"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sensitive information</a:t>
            </a:r>
            <a:r>
              <a:rPr lang="en-US"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without</a:t>
            </a: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user's</a:t>
            </a: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knowledge.</a:t>
            </a:r>
            <a:r>
              <a:rPr lang="en-US"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This violation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lang="en-US"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privacy</a:t>
            </a:r>
            <a:r>
              <a:rPr lang="en-US"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lang="en-US"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lead</a:t>
            </a:r>
            <a:r>
              <a:rPr lang="en-US"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lang="en-US"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40" dirty="0">
                <a:solidFill>
                  <a:srgbClr val="262425"/>
                </a:solidFill>
                <a:latin typeface="Trebuchet MS"/>
                <a:cs typeface="Trebuchet MS"/>
              </a:rPr>
              <a:t>identity</a:t>
            </a:r>
            <a:r>
              <a:rPr lang="en-US"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20" dirty="0">
                <a:solidFill>
                  <a:srgbClr val="262425"/>
                </a:solidFill>
                <a:latin typeface="Trebuchet MS"/>
                <a:cs typeface="Trebuchet MS"/>
              </a:rPr>
              <a:t>theft </a:t>
            </a:r>
            <a:r>
              <a:rPr lang="en-US"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lang="en-US"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ﬁnancial loss</a:t>
            </a:r>
            <a:r>
              <a:rPr lang="en-US"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lang="en-US" sz="2400" spc="-484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n-US" sz="2400" dirty="0">
              <a:latin typeface="Trebuchet MS"/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AC3A-0F78-7E0D-A442-0326A3FF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0" y="958850"/>
            <a:ext cx="15084882" cy="830997"/>
          </a:xfrm>
        </p:spPr>
        <p:txBody>
          <a:bodyPr/>
          <a:lstStyle/>
          <a:p>
            <a:r>
              <a:rPr lang="en-US" sz="5400" spc="25" dirty="0"/>
              <a:t>W</a:t>
            </a:r>
            <a:r>
              <a:rPr lang="en-US" sz="5400" spc="-20" dirty="0"/>
              <a:t>H</a:t>
            </a:r>
            <a:r>
              <a:rPr lang="en-US" sz="5400" spc="20" dirty="0"/>
              <a:t>O</a:t>
            </a:r>
            <a:r>
              <a:rPr lang="en-US" sz="5400" spc="-235" dirty="0"/>
              <a:t> </a:t>
            </a:r>
            <a:r>
              <a:rPr lang="en-US" sz="5400" spc="-10" dirty="0"/>
              <a:t>AR</a:t>
            </a:r>
            <a:r>
              <a:rPr lang="en-US" sz="5400" spc="15" dirty="0"/>
              <a:t>E</a:t>
            </a:r>
            <a:r>
              <a:rPr lang="en-US" sz="5400" spc="-35" dirty="0"/>
              <a:t> </a:t>
            </a:r>
            <a:r>
              <a:rPr lang="en-US" sz="5400" spc="-10" dirty="0"/>
              <a:t>T</a:t>
            </a:r>
            <a:r>
              <a:rPr lang="en-US" sz="5400" spc="-15" dirty="0"/>
              <a:t>H</a:t>
            </a:r>
            <a:r>
              <a:rPr lang="en-US" sz="5400" spc="15" dirty="0"/>
              <a:t>E</a:t>
            </a:r>
            <a:r>
              <a:rPr lang="en-US" sz="5400" spc="-35" dirty="0"/>
              <a:t> </a:t>
            </a:r>
            <a:r>
              <a:rPr lang="en-US" sz="5400" spc="-20" dirty="0"/>
              <a:t>E</a:t>
            </a:r>
            <a:r>
              <a:rPr lang="en-US" sz="5400" spc="30" dirty="0"/>
              <a:t>N</a:t>
            </a:r>
            <a:r>
              <a:rPr lang="en-US" sz="5400" spc="15" dirty="0"/>
              <a:t>D</a:t>
            </a:r>
            <a:r>
              <a:rPr lang="en-US" sz="5400" spc="-45" dirty="0"/>
              <a:t> </a:t>
            </a:r>
            <a:r>
              <a:rPr lang="en-US" sz="5400" dirty="0"/>
              <a:t>U</a:t>
            </a:r>
            <a:r>
              <a:rPr lang="en-US" sz="5400" spc="10" dirty="0"/>
              <a:t>S</a:t>
            </a:r>
            <a:r>
              <a:rPr lang="en-US" sz="5400" spc="-25" dirty="0"/>
              <a:t>E</a:t>
            </a:r>
            <a:r>
              <a:rPr lang="en-US" sz="5400" spc="-10" dirty="0"/>
              <a:t>R</a:t>
            </a:r>
            <a:r>
              <a:rPr lang="en-US" sz="5400" spc="5" dirty="0"/>
              <a:t>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6F36-580D-6901-45CA-97D3833C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150" y="2933859"/>
            <a:ext cx="9149715" cy="2215991"/>
          </a:xfrm>
        </p:spPr>
        <p:txBody>
          <a:bodyPr/>
          <a:lstStyle/>
          <a:p>
            <a:r>
              <a:rPr lang="en-US" sz="2400" dirty="0">
                <a:latin typeface="Trebuchet MS" panose="020B0603020202020204" pitchFamily="34" charset="0"/>
              </a:rPr>
              <a:t>The end users of keyloggers are typically cybercriminals or entities engaging in corporate espionage. The potential victims can be anyone using a computer, but particularly those handling sensitive information, such as employees in a corporate setting, individuals conducting financial transactions online, or users entering personal information on the web.</a:t>
            </a:r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1028" name="Picture 4" descr="2,038 Cybercriminal Royalty-Free Photos and Stock Images ...">
            <a:extLst>
              <a:ext uri="{FF2B5EF4-FFF2-40B4-BE49-F238E27FC236}">
                <a16:creationId xmlns:a16="http://schemas.microsoft.com/office/drawing/2014/main" id="{0592BA1E-CE0A-D22D-8B74-1E28B24D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2559050"/>
            <a:ext cx="5943600" cy="613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9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67" y="3301365"/>
            <a:ext cx="625284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use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keyloggers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compromise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security</a:t>
            </a:r>
            <a:r>
              <a:rPr sz="2400" b="1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individuals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organizations,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leading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breaches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unauthorized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access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sensitive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information.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essential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understand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62425"/>
                </a:solidFill>
                <a:latin typeface="Trebuchet MS"/>
                <a:cs typeface="Trebuchet MS"/>
              </a:rPr>
              <a:t>implications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4454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SECURITY</a:t>
            </a:r>
            <a:r>
              <a:rPr spc="-135" dirty="0"/>
              <a:t> </a:t>
            </a:r>
            <a:r>
              <a:rPr spc="-310" dirty="0"/>
              <a:t>IMPLICATIONS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7" name="object 7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7708" y="2911608"/>
            <a:ext cx="64141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mitigate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keylogger</a:t>
            </a:r>
            <a:r>
              <a:rPr sz="24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threats,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sz="240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use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antivirus</a:t>
            </a:r>
            <a:r>
              <a:rPr sz="2400" b="1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software,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regularly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update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system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security</a:t>
            </a:r>
            <a:r>
              <a:rPr sz="2400" b="1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patches,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implement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encryption</a:t>
            </a:r>
            <a:r>
              <a:rPr sz="2400" b="1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sensitive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62425"/>
                </a:solidFill>
                <a:latin typeface="Trebuchet MS"/>
                <a:cs typeface="Trebuchet MS"/>
              </a:rPr>
              <a:t>data.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60" dirty="0">
                <a:solidFill>
                  <a:srgbClr val="262425"/>
                </a:solidFill>
                <a:latin typeface="Trebuchet MS"/>
                <a:cs typeface="Trebuchet MS"/>
              </a:rPr>
              <a:t>Vigilance</a:t>
            </a:r>
            <a:r>
              <a:rPr sz="2400" b="1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key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preventing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keylogger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attacks.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08" y="1533188"/>
            <a:ext cx="7065009" cy="577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spc="-165" dirty="0"/>
              <a:t>MITIGATING</a:t>
            </a:r>
            <a:r>
              <a:rPr sz="3600" spc="-45" dirty="0"/>
              <a:t> </a:t>
            </a:r>
            <a:r>
              <a:rPr sz="3600" spc="-370" dirty="0"/>
              <a:t>KEYLOGGER</a:t>
            </a:r>
            <a:r>
              <a:rPr sz="3600" spc="-40" dirty="0"/>
              <a:t> </a:t>
            </a:r>
            <a:r>
              <a:rPr sz="3600" spc="-335" dirty="0"/>
              <a:t>THREATS</a:t>
            </a:r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8380" y="3310255"/>
            <a:ext cx="644207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Implementing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multi-factor</a:t>
            </a:r>
            <a:r>
              <a:rPr sz="2400" b="1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62425"/>
                </a:solidFill>
                <a:latin typeface="Trebuchet MS"/>
                <a:cs typeface="Trebuchet MS"/>
              </a:rPr>
              <a:t>authentication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,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virtual</a:t>
            </a:r>
            <a:r>
              <a:rPr sz="2400" b="1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262425"/>
                </a:solidFill>
                <a:latin typeface="Trebuchet MS"/>
                <a:cs typeface="Trebuchet MS"/>
              </a:rPr>
              <a:t>keyboards</a:t>
            </a:r>
            <a:r>
              <a:rPr sz="2400" b="1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sensitive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input,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conducting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regular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security</a:t>
            </a:r>
            <a:r>
              <a:rPr sz="2400" b="1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audits</a:t>
            </a:r>
            <a:r>
              <a:rPr sz="2400" b="1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best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practices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safeguard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against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keylogger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attacks.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8555">
              <a:lnSpc>
                <a:spcPct val="100000"/>
              </a:lnSpc>
              <a:spcBef>
                <a:spcPts val="95"/>
              </a:spcBef>
            </a:pPr>
            <a:r>
              <a:rPr spc="-570" dirty="0"/>
              <a:t>BEST</a:t>
            </a:r>
            <a:r>
              <a:rPr spc="-120" dirty="0"/>
              <a:t> </a:t>
            </a:r>
            <a:r>
              <a:rPr spc="-495" dirty="0"/>
              <a:t>PRACTICES</a:t>
            </a:r>
            <a:r>
              <a:rPr spc="-120" dirty="0"/>
              <a:t> </a:t>
            </a:r>
            <a:r>
              <a:rPr spc="-490" dirty="0"/>
              <a:t>FOR</a:t>
            </a:r>
            <a:r>
              <a:rPr spc="-114" dirty="0"/>
              <a:t> </a:t>
            </a:r>
            <a:r>
              <a:rPr spc="-395" dirty="0"/>
              <a:t>PROTECTION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319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Keylogger and Security  </vt:lpstr>
      <vt:lpstr>WHAT IS A KEYLOGGER?</vt:lpstr>
      <vt:lpstr>TYPES OF KEYLOGGERS</vt:lpstr>
      <vt:lpstr>PROJECT OVERVIEW</vt:lpstr>
      <vt:lpstr>WHO ARE THE END USERS?</vt:lpstr>
      <vt:lpstr>SECURITY IMPLICATIONS</vt:lpstr>
      <vt:lpstr>MITIGATING KEYLOGGER THREATS</vt:lpstr>
      <vt:lpstr>BEST PRACTICES FOR PROTECTION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Veera V</cp:lastModifiedBy>
  <cp:revision>1</cp:revision>
  <dcterms:created xsi:type="dcterms:W3CDTF">2024-06-11T11:58:07Z</dcterms:created>
  <dcterms:modified xsi:type="dcterms:W3CDTF">2024-06-11T13:18:27Z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2024-06-11T00:00:00Z</vt:filetime>
  </property>
  <property fmtid="{D5CDD505-2E9C-101B-9397-08002B2CF9AE}" pid="5" name="Producer">
    <vt:lpwstr>GPL Ghostscript 10.02.0</vt:lpwstr>
  </property>
</Properties>
</file>