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4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5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2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8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3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8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45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3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5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6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9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5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1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E99CB-90C3-44B6-BA32-75AA495D125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CEC7DA-4B69-4FA4-95BB-B0DF6E126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1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C7708-502F-3D2A-17C8-73964FEF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58" y="917165"/>
            <a:ext cx="9901084" cy="5259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69298-5898-356B-D02A-9121364D7222}"/>
              </a:ext>
            </a:extLst>
          </p:cNvPr>
          <p:cNvSpPr txBox="1"/>
          <p:nvPr/>
        </p:nvSpPr>
        <p:spPr>
          <a:xfrm>
            <a:off x="668594" y="147177"/>
            <a:ext cx="1062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Internship-Page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09574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 V</dc:creator>
  <cp:lastModifiedBy>Veera V</cp:lastModifiedBy>
  <cp:revision>1</cp:revision>
  <dcterms:created xsi:type="dcterms:W3CDTF">2024-07-27T15:46:59Z</dcterms:created>
  <dcterms:modified xsi:type="dcterms:W3CDTF">2024-07-27T15:49:52Z</dcterms:modified>
</cp:coreProperties>
</file>