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0478-160D-53E0-82FE-98D864A87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2E76D-AA7C-AF55-FEE3-C0179383B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3BD84-70AB-63AD-C727-C787619C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EFE2-C268-4BED-94DB-569C6291E4F3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DCE0-CA13-4068-76DA-7F60C2B7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7E94-1EFD-08E3-72A8-C6A13766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5CC6-E752-4A3D-82FE-794F82CF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51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9D94-BA2F-A2BE-0BB1-1D9D9DEE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F4262-F2EE-1DA1-09B4-D5013BF07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B4576-9EAF-D9AD-8167-6E36BD4C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EFE2-C268-4BED-94DB-569C6291E4F3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B555-CF48-C9EE-EFAF-FDD5A0A8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ACB32-00AD-C291-8525-9D740A56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5CC6-E752-4A3D-82FE-794F82CF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2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1FF35-B79B-DA53-05C3-517AB2183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89FE2-75B3-8490-0613-2CC03DABF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676AB-388C-605A-940F-4815E944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EFE2-C268-4BED-94DB-569C6291E4F3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1993-1D25-CB62-92BF-8DE3E8E4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CCFF2-1E54-8D7A-88AE-158BE898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5CC6-E752-4A3D-82FE-794F82CF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69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F7E2-F5D8-04F4-CDD0-F96A8D11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C997-CA0A-8E43-6540-CBA448B9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FCB07-F60A-36D6-00EF-EC47CBB0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EFE2-C268-4BED-94DB-569C6291E4F3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A779-B030-DE1F-019F-F12B1389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0BA09-8C93-7D9C-F303-083C85D2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5CC6-E752-4A3D-82FE-794F82CF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34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C24B-72F1-6FE6-EA64-187C54BF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1D645-E75C-09BD-E5DA-DA0C64316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9F57B-713E-DDC9-D5F9-005C8805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EFE2-C268-4BED-94DB-569C6291E4F3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E8899-40B6-59ED-CC8E-0D236A0B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B262D-0D8A-761C-0113-35B7537F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5CC6-E752-4A3D-82FE-794F82CF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47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E8B4-49C6-9260-6A38-A70B679A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3C94-F09C-F7FD-1C90-28E2CF178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6B945-64C4-D62C-885B-A4B1491E4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54E62-8E4F-5957-F771-817747C4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EFE2-C268-4BED-94DB-569C6291E4F3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786B0-201F-4E39-9133-447250AB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ED5B7-F9CF-9EF0-8935-2F277EFB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5CC6-E752-4A3D-82FE-794F82CF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09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911A-9DC5-0685-D04F-1873F898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CC13C-2790-7DD5-16D5-43A9DDE70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F729F-9615-26D9-2741-AE6763977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2AFD6-0800-4F0B-125F-4F924FB07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30AEA-A42E-592D-01A8-96F7830C4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3DB0D-0474-7592-3FE2-1C5E82BB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EFE2-C268-4BED-94DB-569C6291E4F3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72E88-9AA2-0CA3-7FC3-3977D6A8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4A3BC-3CBE-E01A-14C5-B5AF6856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5CC6-E752-4A3D-82FE-794F82CF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12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DF0F-13D6-E57D-FA92-9647F24B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97AC8-ACB3-5A2C-84CB-7487E639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EFE2-C268-4BED-94DB-569C6291E4F3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8C40A-FEA0-6CB7-03B8-91D64C4A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3F6E3-99F9-44A2-3BFC-05692924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5CC6-E752-4A3D-82FE-794F82CF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39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57EE8-B7BB-B33E-53E4-D1D0B8B1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EFE2-C268-4BED-94DB-569C6291E4F3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547FD-1F80-36B7-036C-AA046ADE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FC26C-F300-3521-5038-E062732F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5CC6-E752-4A3D-82FE-794F82CF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30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B52C-B2D7-8790-23BB-C1745CF3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3A5A7-2841-EDFB-273F-ACDC42B9B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E7A15-A47B-ED3C-CFC2-10277D91C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FB6BE-879D-DA2E-1CA6-16391246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EFE2-C268-4BED-94DB-569C6291E4F3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3AD1D-D4EC-945E-5107-6155C5C7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5A84F-71AD-BF4F-E6D3-9EF90806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5CC6-E752-4A3D-82FE-794F82CF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42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8B7D-67CB-B7A1-B58F-62E65934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0492B-7192-6DAA-1EFE-EB3537340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98B07-9ECB-95F0-46E9-6D5A4DECF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43A3A-1DD3-7D2F-3040-BA3A0371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EFE2-C268-4BED-94DB-569C6291E4F3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62D0A-9EBA-566E-B436-CF5F20DD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CD160-BA70-5156-0FD0-B3EC7F01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5CC6-E752-4A3D-82FE-794F82CF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03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E2B58-621A-8F7C-9956-121FBA76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4C705-5F92-E1F4-293B-D6E1072C2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29A34-78A6-D2FB-AC0A-D2BF454A5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FEFE2-C268-4BED-94DB-569C6291E4F3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021B-2F5C-C15D-310E-0F75D54F2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6E299-9A3F-970F-0B7C-FF2B1CB97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D5CC6-E752-4A3D-82FE-794F82CF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84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AD1FAC-3D91-CF27-6F5B-50217B830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5" y="831182"/>
            <a:ext cx="10530349" cy="6026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2CE77-4DB0-4009-637F-D1C8866B190D}"/>
              </a:ext>
            </a:extLst>
          </p:cNvPr>
          <p:cNvSpPr txBox="1"/>
          <p:nvPr/>
        </p:nvSpPr>
        <p:spPr>
          <a:xfrm>
            <a:off x="1268361" y="0"/>
            <a:ext cx="818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Web-view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6581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36D2BB-FA55-4F0D-2905-E792C1949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83" y="326922"/>
            <a:ext cx="4195951" cy="6204155"/>
          </a:xfrm>
          <a:prstGeom prst="rect">
            <a:avLst/>
          </a:prstGeom>
        </p:spPr>
      </p:pic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82D4935C-FF93-FCE0-EC1A-2C4DEAB3BAF3}"/>
              </a:ext>
            </a:extLst>
          </p:cNvPr>
          <p:cNvSpPr/>
          <p:nvPr/>
        </p:nvSpPr>
        <p:spPr>
          <a:xfrm>
            <a:off x="1012722" y="1799303"/>
            <a:ext cx="5083278" cy="2379407"/>
          </a:xfrm>
          <a:prstGeom prst="notched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Mobile-View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61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Veera V</dc:creator>
  <cp:lastModifiedBy>Veera V</cp:lastModifiedBy>
  <cp:revision>1</cp:revision>
  <dcterms:created xsi:type="dcterms:W3CDTF">2024-07-27T15:41:04Z</dcterms:created>
  <dcterms:modified xsi:type="dcterms:W3CDTF">2024-07-27T15:46:01Z</dcterms:modified>
</cp:coreProperties>
</file>