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embeddedFontLst>
    <p:embeddedFont>
      <p:font typeface="Arimo" panose="020B0604020202020204" charset="0"/>
      <p:regular r:id="rId25"/>
      <p:bold r:id="rId26"/>
      <p:italic r:id="rId27"/>
      <p:boldItalic r:id="rId28"/>
    </p:embeddedFont>
    <p:embeddedFont>
      <p:font typeface="Gill Sans" panose="020B0604020202020204" charset="0"/>
      <p:regular r:id="rId29"/>
      <p:bold r:id="rId30"/>
    </p:embeddedFont>
    <p:embeddedFont>
      <p:font typeface="Impact" panose="020B0806030902050204" pitchFamily="3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E3910C-DEEF-4BD0-A788-592C0A139429}">
  <a:tblStyle styleId="{A2E3910C-DEEF-4BD0-A788-592C0A139429}"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F2F5"/>
          </a:solidFill>
        </a:fill>
      </a:tcStyle>
    </a:wholeTbl>
    <a:band1H>
      <a:tcTxStyle/>
      <a:tcStyle>
        <a:tcBdr/>
        <a:fill>
          <a:solidFill>
            <a:srgbClr val="D1E5EA"/>
          </a:solidFill>
        </a:fill>
      </a:tcStyle>
    </a:band1H>
    <a:band2H>
      <a:tcTxStyle/>
      <a:tcStyle>
        <a:tcBdr/>
      </a:tcStyle>
    </a:band2H>
    <a:band1V>
      <a:tcTxStyle/>
      <a:tcStyle>
        <a:tcBdr/>
        <a:fill>
          <a:solidFill>
            <a:srgbClr val="D1E5EA"/>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6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accent1"/>
        </a:solidFill>
        <a:effectLst/>
      </p:bgPr>
    </p:bg>
    <p:spTree>
      <p:nvGrpSpPr>
        <p:cNvPr id="1" name="Shape 13"/>
        <p:cNvGrpSpPr/>
        <p:nvPr/>
      </p:nvGrpSpPr>
      <p:grpSpPr>
        <a:xfrm>
          <a:off x="0" y="0"/>
          <a:ext cx="0" cy="0"/>
          <a:chOff x="0" y="0"/>
          <a:chExt cx="0" cy="0"/>
        </a:xfrm>
      </p:grpSpPr>
      <p:sp>
        <p:nvSpPr>
          <p:cNvPr id="14" name="Google Shape;14;p2" title="scalloped circle"/>
          <p:cNvSpPr/>
          <p:nvPr/>
        </p:nvSpPr>
        <p:spPr>
          <a:xfrm>
            <a:off x="3557016" y="630936"/>
            <a:ext cx="5235575" cy="5229225"/>
          </a:xfrm>
          <a:custGeom>
            <a:avLst/>
            <a:gdLst/>
            <a:ahLst/>
            <a:cxnLst/>
            <a:rect l="l" t="t" r="r" b="b"/>
            <a:pathLst>
              <a:path w="3298" h="3294" extrusionOk="0">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5" name="Google Shape;15;p2"/>
          <p:cNvSpPr txBox="1">
            <a:spLocks noGrp="1"/>
          </p:cNvSpPr>
          <p:nvPr>
            <p:ph type="ctrTitle"/>
          </p:nvPr>
        </p:nvSpPr>
        <p:spPr>
          <a:xfrm>
            <a:off x="1078523" y="1098388"/>
            <a:ext cx="10318500" cy="4395000"/>
          </a:xfrm>
          <a:prstGeom prst="rect">
            <a:avLst/>
          </a:prstGeom>
          <a:noFill/>
          <a:ln>
            <a:noFill/>
          </a:ln>
        </p:spPr>
        <p:txBody>
          <a:bodyPr spcFirstLastPara="1" wrap="square" lIns="91425" tIns="45700" rIns="91425" bIns="45700" anchor="ctr" anchorCtr="0">
            <a:noAutofit/>
          </a:bodyPr>
          <a:lstStyle>
            <a:lvl1pPr lvl="0" algn="ctr" rtl="0">
              <a:lnSpc>
                <a:spcPct val="90000"/>
              </a:lnSpc>
              <a:spcBef>
                <a:spcPts val="0"/>
              </a:spcBef>
              <a:spcAft>
                <a:spcPts val="0"/>
              </a:spcAft>
              <a:buClr>
                <a:schemeClr val="dk2"/>
              </a:buClr>
              <a:buSzPts val="10000"/>
              <a:buFont typeface="Impact"/>
              <a:buNone/>
              <a:defRPr sz="10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2215045" y="5979196"/>
            <a:ext cx="8045400" cy="742200"/>
          </a:xfrm>
          <a:prstGeom prst="rect">
            <a:avLst/>
          </a:prstGeom>
          <a:noFill/>
          <a:ln>
            <a:noFill/>
          </a:ln>
        </p:spPr>
        <p:txBody>
          <a:bodyPr spcFirstLastPara="1" wrap="square" lIns="91425" tIns="45700" rIns="91425" bIns="45700" anchor="t" anchorCtr="0">
            <a:normAutofit/>
          </a:bodyPr>
          <a:lstStyle>
            <a:lvl1pPr lvl="0" algn="ctr" rtl="0">
              <a:lnSpc>
                <a:spcPct val="100000"/>
              </a:lnSpc>
              <a:spcBef>
                <a:spcPts val="700"/>
              </a:spcBef>
              <a:spcAft>
                <a:spcPts val="0"/>
              </a:spcAft>
              <a:buSzPts val="2000"/>
              <a:buNone/>
              <a:defRPr sz="2000" b="1" i="0" cap="none">
                <a:solidFill>
                  <a:schemeClr val="dk2"/>
                </a:solidFill>
              </a:defRPr>
            </a:lvl1pPr>
            <a:lvl2pPr lvl="1" algn="ctr" rtl="0">
              <a:lnSpc>
                <a:spcPct val="110000"/>
              </a:lnSpc>
              <a:spcBef>
                <a:spcPts val="700"/>
              </a:spcBef>
              <a:spcAft>
                <a:spcPts val="0"/>
              </a:spcAft>
              <a:buSzPts val="2000"/>
              <a:buNone/>
              <a:defRPr sz="2000"/>
            </a:lvl2pPr>
            <a:lvl3pPr lvl="2" algn="ctr" rtl="0">
              <a:lnSpc>
                <a:spcPct val="110000"/>
              </a:lnSpc>
              <a:spcBef>
                <a:spcPts val="700"/>
              </a:spcBef>
              <a:spcAft>
                <a:spcPts val="0"/>
              </a:spcAft>
              <a:buSzPts val="1800"/>
              <a:buNone/>
              <a:defRPr sz="1800"/>
            </a:lvl3pPr>
            <a:lvl4pPr lvl="3" algn="ctr" rtl="0">
              <a:lnSpc>
                <a:spcPct val="110000"/>
              </a:lnSpc>
              <a:spcBef>
                <a:spcPts val="700"/>
              </a:spcBef>
              <a:spcAft>
                <a:spcPts val="0"/>
              </a:spcAft>
              <a:buSzPts val="1600"/>
              <a:buNone/>
              <a:defRPr sz="1600"/>
            </a:lvl4pPr>
            <a:lvl5pPr lvl="4" algn="ctr" rtl="0">
              <a:lnSpc>
                <a:spcPct val="110000"/>
              </a:lnSpc>
              <a:spcBef>
                <a:spcPts val="700"/>
              </a:spcBef>
              <a:spcAft>
                <a:spcPts val="0"/>
              </a:spcAft>
              <a:buSzPts val="1600"/>
              <a:buNone/>
              <a:defRPr sz="1600"/>
            </a:lvl5pPr>
            <a:lvl6pPr lvl="5" algn="ctr" rtl="0">
              <a:lnSpc>
                <a:spcPct val="110000"/>
              </a:lnSpc>
              <a:spcBef>
                <a:spcPts val="700"/>
              </a:spcBef>
              <a:spcAft>
                <a:spcPts val="0"/>
              </a:spcAft>
              <a:buSzPts val="1600"/>
              <a:buNone/>
              <a:defRPr sz="1600"/>
            </a:lvl6pPr>
            <a:lvl7pPr lvl="6" algn="ctr" rtl="0">
              <a:lnSpc>
                <a:spcPct val="110000"/>
              </a:lnSpc>
              <a:spcBef>
                <a:spcPts val="700"/>
              </a:spcBef>
              <a:spcAft>
                <a:spcPts val="0"/>
              </a:spcAft>
              <a:buSzPts val="1600"/>
              <a:buNone/>
              <a:defRPr sz="1600"/>
            </a:lvl7pPr>
            <a:lvl8pPr lvl="7" algn="ctr" rtl="0">
              <a:lnSpc>
                <a:spcPct val="110000"/>
              </a:lnSpc>
              <a:spcBef>
                <a:spcPts val="700"/>
              </a:spcBef>
              <a:spcAft>
                <a:spcPts val="0"/>
              </a:spcAft>
              <a:buSzPts val="1600"/>
              <a:buNone/>
              <a:defRPr sz="1600"/>
            </a:lvl8pPr>
            <a:lvl9pPr lvl="8" algn="ctr" rtl="0">
              <a:lnSpc>
                <a:spcPct val="110000"/>
              </a:lnSpc>
              <a:spcBef>
                <a:spcPts val="700"/>
              </a:spcBef>
              <a:spcAft>
                <a:spcPts val="0"/>
              </a:spcAft>
              <a:buSzPts val="1600"/>
              <a:buNone/>
              <a:defRPr sz="1600"/>
            </a:lvl9pPr>
          </a:lstStyle>
          <a:p>
            <a:endParaRPr/>
          </a:p>
        </p:txBody>
      </p:sp>
      <p:sp>
        <p:nvSpPr>
          <p:cNvPr id="17" name="Google Shape;17;p2"/>
          <p:cNvSpPr txBox="1">
            <a:spLocks noGrp="1"/>
          </p:cNvSpPr>
          <p:nvPr>
            <p:ph type="dt" idx="10"/>
          </p:nvPr>
        </p:nvSpPr>
        <p:spPr>
          <a:xfrm>
            <a:off x="1078523" y="6375679"/>
            <a:ext cx="2329800" cy="348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rgbClr val="27606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4180332" y="6375679"/>
            <a:ext cx="4114800" cy="345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solidFill>
                  <a:srgbClr val="27606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9067218" y="6375679"/>
            <a:ext cx="2329800" cy="345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0" u="none" strike="noStrike" cap="none">
                <a:solidFill>
                  <a:srgbClr val="27606C"/>
                </a:solidFill>
                <a:latin typeface="Gill Sans"/>
                <a:ea typeface="Gill Sans"/>
                <a:cs typeface="Gill Sans"/>
                <a:sym typeface="Gill Sans"/>
              </a:defRPr>
            </a:lvl1pPr>
            <a:lvl2pPr marL="0" lvl="1" indent="0" algn="r" rtl="0">
              <a:spcBef>
                <a:spcPts val="0"/>
              </a:spcBef>
              <a:buNone/>
              <a:defRPr sz="1200" b="0" i="0" u="none" strike="noStrike" cap="none">
                <a:solidFill>
                  <a:srgbClr val="27606C"/>
                </a:solidFill>
                <a:latin typeface="Gill Sans"/>
                <a:ea typeface="Gill Sans"/>
                <a:cs typeface="Gill Sans"/>
                <a:sym typeface="Gill Sans"/>
              </a:defRPr>
            </a:lvl2pPr>
            <a:lvl3pPr marL="0" lvl="2" indent="0" algn="r" rtl="0">
              <a:spcBef>
                <a:spcPts val="0"/>
              </a:spcBef>
              <a:buNone/>
              <a:defRPr sz="1200" b="0" i="0" u="none" strike="noStrike" cap="none">
                <a:solidFill>
                  <a:srgbClr val="27606C"/>
                </a:solidFill>
                <a:latin typeface="Gill Sans"/>
                <a:ea typeface="Gill Sans"/>
                <a:cs typeface="Gill Sans"/>
                <a:sym typeface="Gill Sans"/>
              </a:defRPr>
            </a:lvl3pPr>
            <a:lvl4pPr marL="0" lvl="3" indent="0" algn="r" rtl="0">
              <a:spcBef>
                <a:spcPts val="0"/>
              </a:spcBef>
              <a:buNone/>
              <a:defRPr sz="1200" b="0" i="0" u="none" strike="noStrike" cap="none">
                <a:solidFill>
                  <a:srgbClr val="27606C"/>
                </a:solidFill>
                <a:latin typeface="Gill Sans"/>
                <a:ea typeface="Gill Sans"/>
                <a:cs typeface="Gill Sans"/>
                <a:sym typeface="Gill Sans"/>
              </a:defRPr>
            </a:lvl4pPr>
            <a:lvl5pPr marL="0" lvl="4" indent="0" algn="r" rtl="0">
              <a:spcBef>
                <a:spcPts val="0"/>
              </a:spcBef>
              <a:buNone/>
              <a:defRPr sz="1200" b="0" i="0" u="none" strike="noStrike" cap="none">
                <a:solidFill>
                  <a:srgbClr val="27606C"/>
                </a:solidFill>
                <a:latin typeface="Gill Sans"/>
                <a:ea typeface="Gill Sans"/>
                <a:cs typeface="Gill Sans"/>
                <a:sym typeface="Gill Sans"/>
              </a:defRPr>
            </a:lvl5pPr>
            <a:lvl6pPr marL="0" lvl="5" indent="0" algn="r" rtl="0">
              <a:spcBef>
                <a:spcPts val="0"/>
              </a:spcBef>
              <a:buNone/>
              <a:defRPr sz="1200" b="0" i="0" u="none" strike="noStrike" cap="none">
                <a:solidFill>
                  <a:srgbClr val="27606C"/>
                </a:solidFill>
                <a:latin typeface="Gill Sans"/>
                <a:ea typeface="Gill Sans"/>
                <a:cs typeface="Gill Sans"/>
                <a:sym typeface="Gill Sans"/>
              </a:defRPr>
            </a:lvl6pPr>
            <a:lvl7pPr marL="0" lvl="6" indent="0" algn="r" rtl="0">
              <a:spcBef>
                <a:spcPts val="0"/>
              </a:spcBef>
              <a:buNone/>
              <a:defRPr sz="1200" b="0" i="0" u="none" strike="noStrike" cap="none">
                <a:solidFill>
                  <a:srgbClr val="27606C"/>
                </a:solidFill>
                <a:latin typeface="Gill Sans"/>
                <a:ea typeface="Gill Sans"/>
                <a:cs typeface="Gill Sans"/>
                <a:sym typeface="Gill Sans"/>
              </a:defRPr>
            </a:lvl7pPr>
            <a:lvl8pPr marL="0" lvl="7" indent="0" algn="r" rtl="0">
              <a:spcBef>
                <a:spcPts val="0"/>
              </a:spcBef>
              <a:buNone/>
              <a:defRPr sz="1200" b="0" i="0" u="none" strike="noStrike" cap="none">
                <a:solidFill>
                  <a:srgbClr val="27606C"/>
                </a:solidFill>
                <a:latin typeface="Gill Sans"/>
                <a:ea typeface="Gill Sans"/>
                <a:cs typeface="Gill Sans"/>
                <a:sym typeface="Gill Sans"/>
              </a:defRPr>
            </a:lvl8pPr>
            <a:lvl9pPr marL="0" lvl="8" indent="0" algn="r" rtl="0">
              <a:spcBef>
                <a:spcPts val="0"/>
              </a:spcBef>
              <a:buNone/>
              <a:defRPr sz="1200" b="0" i="0" u="none" strike="noStrike" cap="none">
                <a:solidFill>
                  <a:srgbClr val="27606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2" title="left edge border"/>
          <p:cNvSpPr/>
          <p:nvPr/>
        </p:nvSpPr>
        <p:spPr>
          <a:xfrm>
            <a:off x="0" y="0"/>
            <a:ext cx="2835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1" name="Google Shape;81;p11"/>
          <p:cNvSpPr txBox="1">
            <a:spLocks noGrp="1"/>
          </p:cNvSpPr>
          <p:nvPr>
            <p:ph type="body" idx="1"/>
          </p:nvPr>
        </p:nvSpPr>
        <p:spPr>
          <a:xfrm rot="5400000">
            <a:off x="4543950" y="-1006349"/>
            <a:ext cx="3593700" cy="10178400"/>
          </a:xfrm>
          <a:prstGeom prst="rect">
            <a:avLst/>
          </a:prstGeom>
          <a:noFill/>
          <a:ln>
            <a:noFill/>
          </a:ln>
        </p:spPr>
        <p:txBody>
          <a:bodyPr spcFirstLastPara="1" wrap="square" lIns="91425" tIns="45700" rIns="91425" bIns="45700" anchor="t" anchorCtr="0">
            <a:normAutofit/>
          </a:bodyPr>
          <a:lstStyle>
            <a:lvl1pPr marL="457200" lvl="0" indent="-342900" algn="l" rtl="0">
              <a:lnSpc>
                <a:spcPct val="110000"/>
              </a:lnSpc>
              <a:spcBef>
                <a:spcPts val="700"/>
              </a:spcBef>
              <a:spcAft>
                <a:spcPts val="0"/>
              </a:spcAft>
              <a:buSzPts val="1800"/>
              <a:buChar char="•"/>
              <a:defRPr/>
            </a:lvl1pPr>
            <a:lvl2pPr marL="914400" lvl="1" indent="-342900" algn="l" rtl="0">
              <a:lnSpc>
                <a:spcPct val="110000"/>
              </a:lnSpc>
              <a:spcBef>
                <a:spcPts val="700"/>
              </a:spcBef>
              <a:spcAft>
                <a:spcPts val="0"/>
              </a:spcAft>
              <a:buSzPts val="1800"/>
              <a:buChar char="–"/>
              <a:defRPr/>
            </a:lvl2pPr>
            <a:lvl3pPr marL="1371600" lvl="2" indent="-342900" algn="l" rtl="0">
              <a:lnSpc>
                <a:spcPct val="110000"/>
              </a:lnSpc>
              <a:spcBef>
                <a:spcPts val="700"/>
              </a:spcBef>
              <a:spcAft>
                <a:spcPts val="0"/>
              </a:spcAft>
              <a:buSzPts val="1800"/>
              <a:buChar char="•"/>
              <a:defRPr/>
            </a:lvl3pPr>
            <a:lvl4pPr marL="1828800" lvl="3" indent="-342900" algn="l" rtl="0">
              <a:lnSpc>
                <a:spcPct val="110000"/>
              </a:lnSpc>
              <a:spcBef>
                <a:spcPts val="700"/>
              </a:spcBef>
              <a:spcAft>
                <a:spcPts val="0"/>
              </a:spcAft>
              <a:buSzPts val="1800"/>
              <a:buChar char="–"/>
              <a:defRPr/>
            </a:lvl4pPr>
            <a:lvl5pPr marL="2286000" lvl="4" indent="-342900" algn="l" rtl="0">
              <a:lnSpc>
                <a:spcPct val="110000"/>
              </a:lnSpc>
              <a:spcBef>
                <a:spcPts val="700"/>
              </a:spcBef>
              <a:spcAft>
                <a:spcPts val="0"/>
              </a:spcAft>
              <a:buSzPts val="1800"/>
              <a:buChar char="•"/>
              <a:defRPr/>
            </a:lvl5pPr>
            <a:lvl6pPr marL="2743200" lvl="5" indent="-342900" algn="l" rtl="0">
              <a:lnSpc>
                <a:spcPct val="110000"/>
              </a:lnSpc>
              <a:spcBef>
                <a:spcPts val="700"/>
              </a:spcBef>
              <a:spcAft>
                <a:spcPts val="0"/>
              </a:spcAft>
              <a:buSzPts val="1800"/>
              <a:buChar char="–"/>
              <a:defRPr/>
            </a:lvl6pPr>
            <a:lvl7pPr marL="3200400" lvl="6" indent="-342900" algn="l" rtl="0">
              <a:lnSpc>
                <a:spcPct val="110000"/>
              </a:lnSpc>
              <a:spcBef>
                <a:spcPts val="700"/>
              </a:spcBef>
              <a:spcAft>
                <a:spcPts val="0"/>
              </a:spcAft>
              <a:buSzPts val="1800"/>
              <a:buChar char="•"/>
              <a:defRPr/>
            </a:lvl7pPr>
            <a:lvl8pPr marL="3657600" lvl="7" indent="-342900" algn="l" rtl="0">
              <a:lnSpc>
                <a:spcPct val="110000"/>
              </a:lnSpc>
              <a:spcBef>
                <a:spcPts val="700"/>
              </a:spcBef>
              <a:spcAft>
                <a:spcPts val="0"/>
              </a:spcAft>
              <a:buSzPts val="1800"/>
              <a:buChar char="–"/>
              <a:defRPr/>
            </a:lvl8pPr>
            <a:lvl9pPr marL="4114800" lvl="8" indent="-342900" algn="l" rtl="0">
              <a:lnSpc>
                <a:spcPct val="110000"/>
              </a:lnSpc>
              <a:spcBef>
                <a:spcPts val="700"/>
              </a:spcBef>
              <a:spcAft>
                <a:spcPts val="0"/>
              </a:spcAft>
              <a:buSzPts val="1800"/>
              <a:buChar char="•"/>
              <a:defRPr/>
            </a:lvl9pPr>
          </a:lstStyle>
          <a:p>
            <a:endParaRPr/>
          </a:p>
        </p:txBody>
      </p:sp>
      <p:sp>
        <p:nvSpPr>
          <p:cNvPr id="82" name="Google Shape;82;p11"/>
          <p:cNvSpPr txBox="1">
            <a:spLocks noGrp="1"/>
          </p:cNvSpPr>
          <p:nvPr>
            <p:ph type="dt" idx="10"/>
          </p:nvPr>
        </p:nvSpPr>
        <p:spPr>
          <a:xfrm>
            <a:off x="1251678" y="6375679"/>
            <a:ext cx="2329800" cy="348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4038600" y="6375679"/>
            <a:ext cx="4114800" cy="345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8610601" y="6375679"/>
            <a:ext cx="2819400" cy="345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rot="5400000">
            <a:off x="8012153" y="2436486"/>
            <a:ext cx="5600400" cy="14922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 name="Google Shape;87;p12"/>
          <p:cNvSpPr txBox="1">
            <a:spLocks noGrp="1"/>
          </p:cNvSpPr>
          <p:nvPr>
            <p:ph type="body" idx="1"/>
          </p:nvPr>
        </p:nvSpPr>
        <p:spPr>
          <a:xfrm rot="5400000">
            <a:off x="2653435" y="-1013665"/>
            <a:ext cx="5600400" cy="8392500"/>
          </a:xfrm>
          <a:prstGeom prst="rect">
            <a:avLst/>
          </a:prstGeom>
          <a:noFill/>
          <a:ln>
            <a:noFill/>
          </a:ln>
        </p:spPr>
        <p:txBody>
          <a:bodyPr spcFirstLastPara="1" wrap="square" lIns="91425" tIns="45700" rIns="91425" bIns="45700" anchor="t" anchorCtr="0">
            <a:normAutofit/>
          </a:bodyPr>
          <a:lstStyle>
            <a:lvl1pPr marL="457200" lvl="0" indent="-342900" algn="l" rtl="0">
              <a:lnSpc>
                <a:spcPct val="110000"/>
              </a:lnSpc>
              <a:spcBef>
                <a:spcPts val="700"/>
              </a:spcBef>
              <a:spcAft>
                <a:spcPts val="0"/>
              </a:spcAft>
              <a:buSzPts val="1800"/>
              <a:buChar char="•"/>
              <a:defRPr/>
            </a:lvl1pPr>
            <a:lvl2pPr marL="914400" lvl="1" indent="-342900" algn="l" rtl="0">
              <a:lnSpc>
                <a:spcPct val="110000"/>
              </a:lnSpc>
              <a:spcBef>
                <a:spcPts val="700"/>
              </a:spcBef>
              <a:spcAft>
                <a:spcPts val="0"/>
              </a:spcAft>
              <a:buSzPts val="1800"/>
              <a:buChar char="–"/>
              <a:defRPr/>
            </a:lvl2pPr>
            <a:lvl3pPr marL="1371600" lvl="2" indent="-342900" algn="l" rtl="0">
              <a:lnSpc>
                <a:spcPct val="110000"/>
              </a:lnSpc>
              <a:spcBef>
                <a:spcPts val="700"/>
              </a:spcBef>
              <a:spcAft>
                <a:spcPts val="0"/>
              </a:spcAft>
              <a:buSzPts val="1800"/>
              <a:buChar char="•"/>
              <a:defRPr/>
            </a:lvl3pPr>
            <a:lvl4pPr marL="1828800" lvl="3" indent="-342900" algn="l" rtl="0">
              <a:lnSpc>
                <a:spcPct val="110000"/>
              </a:lnSpc>
              <a:spcBef>
                <a:spcPts val="700"/>
              </a:spcBef>
              <a:spcAft>
                <a:spcPts val="0"/>
              </a:spcAft>
              <a:buSzPts val="1800"/>
              <a:buChar char="–"/>
              <a:defRPr/>
            </a:lvl4pPr>
            <a:lvl5pPr marL="2286000" lvl="4" indent="-342900" algn="l" rtl="0">
              <a:lnSpc>
                <a:spcPct val="110000"/>
              </a:lnSpc>
              <a:spcBef>
                <a:spcPts val="700"/>
              </a:spcBef>
              <a:spcAft>
                <a:spcPts val="0"/>
              </a:spcAft>
              <a:buSzPts val="1800"/>
              <a:buChar char="•"/>
              <a:defRPr/>
            </a:lvl5pPr>
            <a:lvl6pPr marL="2743200" lvl="5" indent="-342900" algn="l" rtl="0">
              <a:lnSpc>
                <a:spcPct val="110000"/>
              </a:lnSpc>
              <a:spcBef>
                <a:spcPts val="700"/>
              </a:spcBef>
              <a:spcAft>
                <a:spcPts val="0"/>
              </a:spcAft>
              <a:buSzPts val="1800"/>
              <a:buChar char="–"/>
              <a:defRPr/>
            </a:lvl6pPr>
            <a:lvl7pPr marL="3200400" lvl="6" indent="-342900" algn="l" rtl="0">
              <a:lnSpc>
                <a:spcPct val="110000"/>
              </a:lnSpc>
              <a:spcBef>
                <a:spcPts val="700"/>
              </a:spcBef>
              <a:spcAft>
                <a:spcPts val="0"/>
              </a:spcAft>
              <a:buSzPts val="1800"/>
              <a:buChar char="•"/>
              <a:defRPr/>
            </a:lvl7pPr>
            <a:lvl8pPr marL="3657600" lvl="7" indent="-342900" algn="l" rtl="0">
              <a:lnSpc>
                <a:spcPct val="110000"/>
              </a:lnSpc>
              <a:spcBef>
                <a:spcPts val="700"/>
              </a:spcBef>
              <a:spcAft>
                <a:spcPts val="0"/>
              </a:spcAft>
              <a:buSzPts val="1800"/>
              <a:buChar char="–"/>
              <a:defRPr/>
            </a:lvl8pPr>
            <a:lvl9pPr marL="4114800" lvl="8" indent="-342900" algn="l" rtl="0">
              <a:lnSpc>
                <a:spcPct val="110000"/>
              </a:lnSpc>
              <a:spcBef>
                <a:spcPts val="700"/>
              </a:spcBef>
              <a:spcAft>
                <a:spcPts val="0"/>
              </a:spcAft>
              <a:buSzPts val="1800"/>
              <a:buChar char="•"/>
              <a:defRPr/>
            </a:lvl9pPr>
          </a:lstStyle>
          <a:p>
            <a:endParaRPr/>
          </a:p>
        </p:txBody>
      </p:sp>
      <p:sp>
        <p:nvSpPr>
          <p:cNvPr id="88" name="Google Shape;88;p12"/>
          <p:cNvSpPr txBox="1">
            <a:spLocks noGrp="1"/>
          </p:cNvSpPr>
          <p:nvPr>
            <p:ph type="dt" idx="10"/>
          </p:nvPr>
        </p:nvSpPr>
        <p:spPr>
          <a:xfrm>
            <a:off x="1251678" y="6375679"/>
            <a:ext cx="2329800" cy="348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4038600" y="6375679"/>
            <a:ext cx="4114800" cy="345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2"/>
          <p:cNvSpPr txBox="1">
            <a:spLocks noGrp="1"/>
          </p:cNvSpPr>
          <p:nvPr>
            <p:ph type="sldNum" idx="12"/>
          </p:nvPr>
        </p:nvSpPr>
        <p:spPr>
          <a:xfrm>
            <a:off x="8610601" y="6375679"/>
            <a:ext cx="2819400" cy="345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1251678" y="2286001"/>
            <a:ext cx="10178400" cy="3593700"/>
          </a:xfrm>
          <a:prstGeom prst="rect">
            <a:avLst/>
          </a:prstGeom>
          <a:noFill/>
          <a:ln>
            <a:noFill/>
          </a:ln>
        </p:spPr>
        <p:txBody>
          <a:bodyPr spcFirstLastPara="1" wrap="square" lIns="91425" tIns="45700" rIns="91425" bIns="45700" anchor="t" anchorCtr="0">
            <a:normAutofit/>
          </a:bodyPr>
          <a:lstStyle>
            <a:lvl1pPr marL="457200" lvl="0" indent="-342900" algn="l" rtl="0">
              <a:lnSpc>
                <a:spcPct val="110000"/>
              </a:lnSpc>
              <a:spcBef>
                <a:spcPts val="700"/>
              </a:spcBef>
              <a:spcAft>
                <a:spcPts val="0"/>
              </a:spcAft>
              <a:buSzPts val="1800"/>
              <a:buChar char="•"/>
              <a:defRPr/>
            </a:lvl1pPr>
            <a:lvl2pPr marL="914400" lvl="1" indent="-342900" algn="l" rtl="0">
              <a:lnSpc>
                <a:spcPct val="110000"/>
              </a:lnSpc>
              <a:spcBef>
                <a:spcPts val="700"/>
              </a:spcBef>
              <a:spcAft>
                <a:spcPts val="0"/>
              </a:spcAft>
              <a:buSzPts val="1800"/>
              <a:buChar char="–"/>
              <a:defRPr/>
            </a:lvl2pPr>
            <a:lvl3pPr marL="1371600" lvl="2" indent="-342900" algn="l" rtl="0">
              <a:lnSpc>
                <a:spcPct val="110000"/>
              </a:lnSpc>
              <a:spcBef>
                <a:spcPts val="700"/>
              </a:spcBef>
              <a:spcAft>
                <a:spcPts val="0"/>
              </a:spcAft>
              <a:buSzPts val="1800"/>
              <a:buChar char="•"/>
              <a:defRPr/>
            </a:lvl3pPr>
            <a:lvl4pPr marL="1828800" lvl="3" indent="-342900" algn="l" rtl="0">
              <a:lnSpc>
                <a:spcPct val="110000"/>
              </a:lnSpc>
              <a:spcBef>
                <a:spcPts val="700"/>
              </a:spcBef>
              <a:spcAft>
                <a:spcPts val="0"/>
              </a:spcAft>
              <a:buSzPts val="1800"/>
              <a:buChar char="–"/>
              <a:defRPr/>
            </a:lvl4pPr>
            <a:lvl5pPr marL="2286000" lvl="4" indent="-342900" algn="l" rtl="0">
              <a:lnSpc>
                <a:spcPct val="110000"/>
              </a:lnSpc>
              <a:spcBef>
                <a:spcPts val="700"/>
              </a:spcBef>
              <a:spcAft>
                <a:spcPts val="0"/>
              </a:spcAft>
              <a:buSzPts val="1800"/>
              <a:buChar char="•"/>
              <a:defRPr/>
            </a:lvl5pPr>
            <a:lvl6pPr marL="2743200" lvl="5" indent="-342900" algn="l" rtl="0">
              <a:lnSpc>
                <a:spcPct val="110000"/>
              </a:lnSpc>
              <a:spcBef>
                <a:spcPts val="700"/>
              </a:spcBef>
              <a:spcAft>
                <a:spcPts val="0"/>
              </a:spcAft>
              <a:buSzPts val="1800"/>
              <a:buChar char="–"/>
              <a:defRPr/>
            </a:lvl6pPr>
            <a:lvl7pPr marL="3200400" lvl="6" indent="-342900" algn="l" rtl="0">
              <a:lnSpc>
                <a:spcPct val="110000"/>
              </a:lnSpc>
              <a:spcBef>
                <a:spcPts val="700"/>
              </a:spcBef>
              <a:spcAft>
                <a:spcPts val="0"/>
              </a:spcAft>
              <a:buSzPts val="1800"/>
              <a:buChar char="•"/>
              <a:defRPr/>
            </a:lvl7pPr>
            <a:lvl8pPr marL="3657600" lvl="7" indent="-342900" algn="l" rtl="0">
              <a:lnSpc>
                <a:spcPct val="110000"/>
              </a:lnSpc>
              <a:spcBef>
                <a:spcPts val="700"/>
              </a:spcBef>
              <a:spcAft>
                <a:spcPts val="0"/>
              </a:spcAft>
              <a:buSzPts val="1800"/>
              <a:buChar char="–"/>
              <a:defRPr/>
            </a:lvl8pPr>
            <a:lvl9pPr marL="4114800" lvl="8" indent="-342900" algn="l" rtl="0">
              <a:lnSpc>
                <a:spcPct val="110000"/>
              </a:lnSpc>
              <a:spcBef>
                <a:spcPts val="700"/>
              </a:spcBef>
              <a:spcAft>
                <a:spcPts val="0"/>
              </a:spcAft>
              <a:buSzPts val="1800"/>
              <a:buChar char="•"/>
              <a:defRPr/>
            </a:lvl9pPr>
          </a:lstStyle>
          <a:p>
            <a:endParaRPr/>
          </a:p>
        </p:txBody>
      </p:sp>
      <p:sp>
        <p:nvSpPr>
          <p:cNvPr id="24" name="Google Shape;24;p3"/>
          <p:cNvSpPr txBox="1">
            <a:spLocks noGrp="1"/>
          </p:cNvSpPr>
          <p:nvPr>
            <p:ph type="dt" idx="10"/>
          </p:nvPr>
        </p:nvSpPr>
        <p:spPr>
          <a:xfrm>
            <a:off x="1251678" y="6375679"/>
            <a:ext cx="2329800" cy="348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75679"/>
            <a:ext cx="4114800" cy="345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1" y="6375679"/>
            <a:ext cx="2819400" cy="345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3242929" y="1073888"/>
            <a:ext cx="8187000" cy="4064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lt2"/>
              </a:buClr>
              <a:buSzPts val="8400"/>
              <a:buFont typeface="Impact"/>
              <a:buNone/>
              <a:defRPr sz="84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3242930" y="5159781"/>
            <a:ext cx="7017600" cy="9510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700"/>
              </a:spcBef>
              <a:spcAft>
                <a:spcPts val="0"/>
              </a:spcAft>
              <a:buSzPts val="2000"/>
              <a:buNone/>
              <a:defRPr sz="2000" b="1" i="0" cap="none">
                <a:solidFill>
                  <a:schemeClr val="accent1"/>
                </a:solidFill>
              </a:defRPr>
            </a:lvl1pPr>
            <a:lvl2pPr marL="914400" lvl="1" indent="-228600" algn="l" rtl="0">
              <a:lnSpc>
                <a:spcPct val="110000"/>
              </a:lnSpc>
              <a:spcBef>
                <a:spcPts val="700"/>
              </a:spcBef>
              <a:spcAft>
                <a:spcPts val="0"/>
              </a:spcAft>
              <a:buSzPts val="2000"/>
              <a:buNone/>
              <a:defRPr sz="2000">
                <a:solidFill>
                  <a:schemeClr val="lt1"/>
                </a:solidFill>
              </a:defRPr>
            </a:lvl2pPr>
            <a:lvl3pPr marL="1371600" lvl="2" indent="-228600" algn="l" rtl="0">
              <a:lnSpc>
                <a:spcPct val="110000"/>
              </a:lnSpc>
              <a:spcBef>
                <a:spcPts val="700"/>
              </a:spcBef>
              <a:spcAft>
                <a:spcPts val="0"/>
              </a:spcAft>
              <a:buSzPts val="1800"/>
              <a:buNone/>
              <a:defRPr sz="1800">
                <a:solidFill>
                  <a:schemeClr val="lt1"/>
                </a:solidFill>
              </a:defRPr>
            </a:lvl3pPr>
            <a:lvl4pPr marL="1828800" lvl="3" indent="-228600" algn="l" rtl="0">
              <a:lnSpc>
                <a:spcPct val="110000"/>
              </a:lnSpc>
              <a:spcBef>
                <a:spcPts val="700"/>
              </a:spcBef>
              <a:spcAft>
                <a:spcPts val="0"/>
              </a:spcAft>
              <a:buSzPts val="1600"/>
              <a:buNone/>
              <a:defRPr sz="1600">
                <a:solidFill>
                  <a:schemeClr val="lt1"/>
                </a:solidFill>
              </a:defRPr>
            </a:lvl4pPr>
            <a:lvl5pPr marL="2286000" lvl="4" indent="-228600" algn="l" rtl="0">
              <a:lnSpc>
                <a:spcPct val="110000"/>
              </a:lnSpc>
              <a:spcBef>
                <a:spcPts val="700"/>
              </a:spcBef>
              <a:spcAft>
                <a:spcPts val="0"/>
              </a:spcAft>
              <a:buSzPts val="1600"/>
              <a:buNone/>
              <a:defRPr sz="1600">
                <a:solidFill>
                  <a:schemeClr val="lt1"/>
                </a:solidFill>
              </a:defRPr>
            </a:lvl5pPr>
            <a:lvl6pPr marL="2743200" lvl="5" indent="-228600" algn="l" rtl="0">
              <a:lnSpc>
                <a:spcPct val="110000"/>
              </a:lnSpc>
              <a:spcBef>
                <a:spcPts val="700"/>
              </a:spcBef>
              <a:spcAft>
                <a:spcPts val="0"/>
              </a:spcAft>
              <a:buSzPts val="1600"/>
              <a:buNone/>
              <a:defRPr sz="1600">
                <a:solidFill>
                  <a:schemeClr val="lt1"/>
                </a:solidFill>
              </a:defRPr>
            </a:lvl6pPr>
            <a:lvl7pPr marL="3200400" lvl="6" indent="-228600" algn="l" rtl="0">
              <a:lnSpc>
                <a:spcPct val="110000"/>
              </a:lnSpc>
              <a:spcBef>
                <a:spcPts val="700"/>
              </a:spcBef>
              <a:spcAft>
                <a:spcPts val="0"/>
              </a:spcAft>
              <a:buSzPts val="1600"/>
              <a:buNone/>
              <a:defRPr sz="1600">
                <a:solidFill>
                  <a:schemeClr val="lt1"/>
                </a:solidFill>
              </a:defRPr>
            </a:lvl7pPr>
            <a:lvl8pPr marL="3657600" lvl="7" indent="-228600" algn="l" rtl="0">
              <a:lnSpc>
                <a:spcPct val="110000"/>
              </a:lnSpc>
              <a:spcBef>
                <a:spcPts val="700"/>
              </a:spcBef>
              <a:spcAft>
                <a:spcPts val="0"/>
              </a:spcAft>
              <a:buSzPts val="1600"/>
              <a:buNone/>
              <a:defRPr sz="1600">
                <a:solidFill>
                  <a:schemeClr val="lt1"/>
                </a:solidFill>
              </a:defRPr>
            </a:lvl8pPr>
            <a:lvl9pPr marL="4114800" lvl="8" indent="-228600" algn="l" rtl="0">
              <a:lnSpc>
                <a:spcPct val="110000"/>
              </a:lnSpc>
              <a:spcBef>
                <a:spcPts val="700"/>
              </a:spcBef>
              <a:spcAft>
                <a:spcPts val="0"/>
              </a:spcAft>
              <a:buSzPts val="1600"/>
              <a:buNone/>
              <a:defRPr sz="1600">
                <a:solidFill>
                  <a:schemeClr val="lt1"/>
                </a:solidFill>
              </a:defRPr>
            </a:lvl9pPr>
          </a:lstStyle>
          <a:p>
            <a:endParaRPr/>
          </a:p>
        </p:txBody>
      </p:sp>
      <p:sp>
        <p:nvSpPr>
          <p:cNvPr id="30" name="Google Shape;30;p4"/>
          <p:cNvSpPr txBox="1">
            <a:spLocks noGrp="1"/>
          </p:cNvSpPr>
          <p:nvPr>
            <p:ph type="dt" idx="10"/>
          </p:nvPr>
        </p:nvSpPr>
        <p:spPr>
          <a:xfrm>
            <a:off x="3236546" y="6375679"/>
            <a:ext cx="1494000" cy="348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chemeClr val="lt2"/>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279064" y="6375679"/>
            <a:ext cx="4114800" cy="345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solidFill>
                  <a:schemeClr val="lt2"/>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9942434" y="6375679"/>
            <a:ext cx="1487700" cy="345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lt2"/>
                </a:solidFill>
                <a:latin typeface="Gill Sans"/>
                <a:ea typeface="Gill Sans"/>
                <a:cs typeface="Gill Sans"/>
                <a:sym typeface="Gill Sans"/>
              </a:defRPr>
            </a:lvl1pPr>
            <a:lvl2pPr marL="0" lvl="1" indent="0" algn="r" rtl="0">
              <a:spcBef>
                <a:spcPts val="0"/>
              </a:spcBef>
              <a:buNone/>
              <a:defRPr sz="1200">
                <a:solidFill>
                  <a:schemeClr val="lt2"/>
                </a:solidFill>
                <a:latin typeface="Gill Sans"/>
                <a:ea typeface="Gill Sans"/>
                <a:cs typeface="Gill Sans"/>
                <a:sym typeface="Gill Sans"/>
              </a:defRPr>
            </a:lvl2pPr>
            <a:lvl3pPr marL="0" lvl="2" indent="0" algn="r" rtl="0">
              <a:spcBef>
                <a:spcPts val="0"/>
              </a:spcBef>
              <a:buNone/>
              <a:defRPr sz="1200">
                <a:solidFill>
                  <a:schemeClr val="lt2"/>
                </a:solidFill>
                <a:latin typeface="Gill Sans"/>
                <a:ea typeface="Gill Sans"/>
                <a:cs typeface="Gill Sans"/>
                <a:sym typeface="Gill Sans"/>
              </a:defRPr>
            </a:lvl3pPr>
            <a:lvl4pPr marL="0" lvl="3" indent="0" algn="r" rtl="0">
              <a:spcBef>
                <a:spcPts val="0"/>
              </a:spcBef>
              <a:buNone/>
              <a:defRPr sz="1200">
                <a:solidFill>
                  <a:schemeClr val="lt2"/>
                </a:solidFill>
                <a:latin typeface="Gill Sans"/>
                <a:ea typeface="Gill Sans"/>
                <a:cs typeface="Gill Sans"/>
                <a:sym typeface="Gill Sans"/>
              </a:defRPr>
            </a:lvl4pPr>
            <a:lvl5pPr marL="0" lvl="4" indent="0" algn="r" rtl="0">
              <a:spcBef>
                <a:spcPts val="0"/>
              </a:spcBef>
              <a:buNone/>
              <a:defRPr sz="1200">
                <a:solidFill>
                  <a:schemeClr val="lt2"/>
                </a:solidFill>
                <a:latin typeface="Gill Sans"/>
                <a:ea typeface="Gill Sans"/>
                <a:cs typeface="Gill Sans"/>
                <a:sym typeface="Gill Sans"/>
              </a:defRPr>
            </a:lvl5pPr>
            <a:lvl6pPr marL="0" lvl="5" indent="0" algn="r" rtl="0">
              <a:spcBef>
                <a:spcPts val="0"/>
              </a:spcBef>
              <a:buNone/>
              <a:defRPr sz="1200">
                <a:solidFill>
                  <a:schemeClr val="lt2"/>
                </a:solidFill>
                <a:latin typeface="Gill Sans"/>
                <a:ea typeface="Gill Sans"/>
                <a:cs typeface="Gill Sans"/>
                <a:sym typeface="Gill Sans"/>
              </a:defRPr>
            </a:lvl6pPr>
            <a:lvl7pPr marL="0" lvl="6" indent="0" algn="r" rtl="0">
              <a:spcBef>
                <a:spcPts val="0"/>
              </a:spcBef>
              <a:buNone/>
              <a:defRPr sz="1200">
                <a:solidFill>
                  <a:schemeClr val="lt2"/>
                </a:solidFill>
                <a:latin typeface="Gill Sans"/>
                <a:ea typeface="Gill Sans"/>
                <a:cs typeface="Gill Sans"/>
                <a:sym typeface="Gill Sans"/>
              </a:defRPr>
            </a:lvl7pPr>
            <a:lvl8pPr marL="0" lvl="7" indent="0" algn="r" rtl="0">
              <a:spcBef>
                <a:spcPts val="0"/>
              </a:spcBef>
              <a:buNone/>
              <a:defRPr sz="1200">
                <a:solidFill>
                  <a:schemeClr val="lt2"/>
                </a:solidFill>
                <a:latin typeface="Gill Sans"/>
                <a:ea typeface="Gill Sans"/>
                <a:cs typeface="Gill Sans"/>
                <a:sym typeface="Gill Sans"/>
              </a:defRPr>
            </a:lvl8pPr>
            <a:lvl9pPr marL="0" lvl="8" indent="0" algn="r" rtl="0">
              <a:spcBef>
                <a:spcPts val="0"/>
              </a:spcBef>
              <a:buNone/>
              <a:defRPr sz="1200">
                <a:solidFill>
                  <a:schemeClr val="l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grpSp>
        <p:nvGrpSpPr>
          <p:cNvPr id="33" name="Google Shape;33;p4" title="left scallop shape"/>
          <p:cNvGrpSpPr/>
          <p:nvPr/>
        </p:nvGrpSpPr>
        <p:grpSpPr>
          <a:xfrm>
            <a:off x="0" y="0"/>
            <a:ext cx="2814638" cy="6858000"/>
            <a:chOff x="0" y="0"/>
            <a:chExt cx="2814638" cy="6858000"/>
          </a:xfrm>
        </p:grpSpPr>
        <p:sp>
          <p:nvSpPr>
            <p:cNvPr id="34" name="Google Shape;34;p4" title="left scallop shape"/>
            <p:cNvSpPr/>
            <p:nvPr/>
          </p:nvSpPr>
          <p:spPr>
            <a:xfrm>
              <a:off x="0" y="0"/>
              <a:ext cx="2814638" cy="6858000"/>
            </a:xfrm>
            <a:custGeom>
              <a:avLst/>
              <a:gdLst/>
              <a:ahLst/>
              <a:cxnLst/>
              <a:rect l="l" t="t" r="r" b="b"/>
              <a:pathLst>
                <a:path w="1773" h="4320" extrusionOk="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35" name="Google Shape;35;p4" title="left scallop inline"/>
            <p:cNvSpPr/>
            <p:nvPr/>
          </p:nvSpPr>
          <p:spPr>
            <a:xfrm>
              <a:off x="874382" y="0"/>
              <a:ext cx="1646238" cy="6858000"/>
            </a:xfrm>
            <a:custGeom>
              <a:avLst/>
              <a:gdLst/>
              <a:ahLst/>
              <a:cxnLst/>
              <a:rect l="l" t="t" r="r" b="b"/>
              <a:pathLst>
                <a:path w="1037" h="4320" extrusionOk="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1257300" y="2286000"/>
            <a:ext cx="4800600" cy="3619500"/>
          </a:xfrm>
          <a:prstGeom prst="rect">
            <a:avLst/>
          </a:prstGeom>
          <a:noFill/>
          <a:ln>
            <a:noFill/>
          </a:ln>
        </p:spPr>
        <p:txBody>
          <a:bodyPr spcFirstLastPara="1" wrap="square" lIns="91425" tIns="45700" rIns="91425" bIns="45700" anchor="t" anchorCtr="0">
            <a:normAutofit/>
          </a:bodyPr>
          <a:lstStyle>
            <a:lvl1pPr marL="457200" lvl="0" indent="-342900" algn="l" rtl="0">
              <a:lnSpc>
                <a:spcPct val="110000"/>
              </a:lnSpc>
              <a:spcBef>
                <a:spcPts val="700"/>
              </a:spcBef>
              <a:spcAft>
                <a:spcPts val="0"/>
              </a:spcAft>
              <a:buSzPts val="1800"/>
              <a:buChar char="•"/>
              <a:defRPr/>
            </a:lvl1pPr>
            <a:lvl2pPr marL="914400" lvl="1" indent="-342900" algn="l" rtl="0">
              <a:lnSpc>
                <a:spcPct val="110000"/>
              </a:lnSpc>
              <a:spcBef>
                <a:spcPts val="700"/>
              </a:spcBef>
              <a:spcAft>
                <a:spcPts val="0"/>
              </a:spcAft>
              <a:buSzPts val="1800"/>
              <a:buChar char="–"/>
              <a:defRPr/>
            </a:lvl2pPr>
            <a:lvl3pPr marL="1371600" lvl="2" indent="-342900" algn="l" rtl="0">
              <a:lnSpc>
                <a:spcPct val="110000"/>
              </a:lnSpc>
              <a:spcBef>
                <a:spcPts val="700"/>
              </a:spcBef>
              <a:spcAft>
                <a:spcPts val="0"/>
              </a:spcAft>
              <a:buSzPts val="1800"/>
              <a:buChar char="•"/>
              <a:defRPr/>
            </a:lvl3pPr>
            <a:lvl4pPr marL="1828800" lvl="3" indent="-342900" algn="l" rtl="0">
              <a:lnSpc>
                <a:spcPct val="110000"/>
              </a:lnSpc>
              <a:spcBef>
                <a:spcPts val="700"/>
              </a:spcBef>
              <a:spcAft>
                <a:spcPts val="0"/>
              </a:spcAft>
              <a:buSzPts val="1800"/>
              <a:buChar char="–"/>
              <a:defRPr/>
            </a:lvl4pPr>
            <a:lvl5pPr marL="2286000" lvl="4" indent="-342900" algn="l" rtl="0">
              <a:lnSpc>
                <a:spcPct val="110000"/>
              </a:lnSpc>
              <a:spcBef>
                <a:spcPts val="700"/>
              </a:spcBef>
              <a:spcAft>
                <a:spcPts val="0"/>
              </a:spcAft>
              <a:buSzPts val="1800"/>
              <a:buChar char="•"/>
              <a:defRPr/>
            </a:lvl5pPr>
            <a:lvl6pPr marL="2743200" lvl="5" indent="-342900" algn="l" rtl="0">
              <a:lnSpc>
                <a:spcPct val="110000"/>
              </a:lnSpc>
              <a:spcBef>
                <a:spcPts val="700"/>
              </a:spcBef>
              <a:spcAft>
                <a:spcPts val="0"/>
              </a:spcAft>
              <a:buSzPts val="1800"/>
              <a:buChar char="–"/>
              <a:defRPr/>
            </a:lvl6pPr>
            <a:lvl7pPr marL="3200400" lvl="6" indent="-342900" algn="l" rtl="0">
              <a:lnSpc>
                <a:spcPct val="110000"/>
              </a:lnSpc>
              <a:spcBef>
                <a:spcPts val="700"/>
              </a:spcBef>
              <a:spcAft>
                <a:spcPts val="0"/>
              </a:spcAft>
              <a:buSzPts val="1800"/>
              <a:buChar char="•"/>
              <a:defRPr/>
            </a:lvl7pPr>
            <a:lvl8pPr marL="3657600" lvl="7" indent="-342900" algn="l" rtl="0">
              <a:lnSpc>
                <a:spcPct val="110000"/>
              </a:lnSpc>
              <a:spcBef>
                <a:spcPts val="700"/>
              </a:spcBef>
              <a:spcAft>
                <a:spcPts val="0"/>
              </a:spcAft>
              <a:buSzPts val="1800"/>
              <a:buChar char="–"/>
              <a:defRPr/>
            </a:lvl8pPr>
            <a:lvl9pPr marL="4114800" lvl="8" indent="-342900" algn="l" rtl="0">
              <a:lnSpc>
                <a:spcPct val="110000"/>
              </a:lnSpc>
              <a:spcBef>
                <a:spcPts val="700"/>
              </a:spcBef>
              <a:spcAft>
                <a:spcPts val="0"/>
              </a:spcAft>
              <a:buSzPts val="1800"/>
              <a:buChar char="•"/>
              <a:defRPr/>
            </a:lvl9pPr>
          </a:lstStyle>
          <a:p>
            <a:endParaRPr/>
          </a:p>
        </p:txBody>
      </p:sp>
      <p:sp>
        <p:nvSpPr>
          <p:cNvPr id="39" name="Google Shape;39;p5"/>
          <p:cNvSpPr txBox="1">
            <a:spLocks noGrp="1"/>
          </p:cNvSpPr>
          <p:nvPr>
            <p:ph type="body" idx="2"/>
          </p:nvPr>
        </p:nvSpPr>
        <p:spPr>
          <a:xfrm>
            <a:off x="6647796" y="2286000"/>
            <a:ext cx="4800600" cy="3619500"/>
          </a:xfrm>
          <a:prstGeom prst="rect">
            <a:avLst/>
          </a:prstGeom>
          <a:noFill/>
          <a:ln>
            <a:noFill/>
          </a:ln>
        </p:spPr>
        <p:txBody>
          <a:bodyPr spcFirstLastPara="1" wrap="square" lIns="91425" tIns="45700" rIns="91425" bIns="45700" anchor="t" anchorCtr="0">
            <a:normAutofit/>
          </a:bodyPr>
          <a:lstStyle>
            <a:lvl1pPr marL="457200" lvl="0" indent="-342900" algn="l" rtl="0">
              <a:lnSpc>
                <a:spcPct val="110000"/>
              </a:lnSpc>
              <a:spcBef>
                <a:spcPts val="700"/>
              </a:spcBef>
              <a:spcAft>
                <a:spcPts val="0"/>
              </a:spcAft>
              <a:buSzPts val="1800"/>
              <a:buChar char="•"/>
              <a:defRPr/>
            </a:lvl1pPr>
            <a:lvl2pPr marL="914400" lvl="1" indent="-342900" algn="l" rtl="0">
              <a:lnSpc>
                <a:spcPct val="110000"/>
              </a:lnSpc>
              <a:spcBef>
                <a:spcPts val="700"/>
              </a:spcBef>
              <a:spcAft>
                <a:spcPts val="0"/>
              </a:spcAft>
              <a:buSzPts val="1800"/>
              <a:buChar char="–"/>
              <a:defRPr/>
            </a:lvl2pPr>
            <a:lvl3pPr marL="1371600" lvl="2" indent="-342900" algn="l" rtl="0">
              <a:lnSpc>
                <a:spcPct val="110000"/>
              </a:lnSpc>
              <a:spcBef>
                <a:spcPts val="700"/>
              </a:spcBef>
              <a:spcAft>
                <a:spcPts val="0"/>
              </a:spcAft>
              <a:buSzPts val="1800"/>
              <a:buChar char="•"/>
              <a:defRPr/>
            </a:lvl3pPr>
            <a:lvl4pPr marL="1828800" lvl="3" indent="-342900" algn="l" rtl="0">
              <a:lnSpc>
                <a:spcPct val="110000"/>
              </a:lnSpc>
              <a:spcBef>
                <a:spcPts val="700"/>
              </a:spcBef>
              <a:spcAft>
                <a:spcPts val="0"/>
              </a:spcAft>
              <a:buSzPts val="1800"/>
              <a:buChar char="–"/>
              <a:defRPr/>
            </a:lvl4pPr>
            <a:lvl5pPr marL="2286000" lvl="4" indent="-342900" algn="l" rtl="0">
              <a:lnSpc>
                <a:spcPct val="110000"/>
              </a:lnSpc>
              <a:spcBef>
                <a:spcPts val="700"/>
              </a:spcBef>
              <a:spcAft>
                <a:spcPts val="0"/>
              </a:spcAft>
              <a:buSzPts val="1800"/>
              <a:buChar char="•"/>
              <a:defRPr/>
            </a:lvl5pPr>
            <a:lvl6pPr marL="2743200" lvl="5" indent="-342900" algn="l" rtl="0">
              <a:lnSpc>
                <a:spcPct val="110000"/>
              </a:lnSpc>
              <a:spcBef>
                <a:spcPts val="700"/>
              </a:spcBef>
              <a:spcAft>
                <a:spcPts val="0"/>
              </a:spcAft>
              <a:buSzPts val="1800"/>
              <a:buChar char="–"/>
              <a:defRPr/>
            </a:lvl6pPr>
            <a:lvl7pPr marL="3200400" lvl="6" indent="-342900" algn="l" rtl="0">
              <a:lnSpc>
                <a:spcPct val="110000"/>
              </a:lnSpc>
              <a:spcBef>
                <a:spcPts val="700"/>
              </a:spcBef>
              <a:spcAft>
                <a:spcPts val="0"/>
              </a:spcAft>
              <a:buSzPts val="1800"/>
              <a:buChar char="•"/>
              <a:defRPr/>
            </a:lvl7pPr>
            <a:lvl8pPr marL="3657600" lvl="7" indent="-342900" algn="l" rtl="0">
              <a:lnSpc>
                <a:spcPct val="110000"/>
              </a:lnSpc>
              <a:spcBef>
                <a:spcPts val="700"/>
              </a:spcBef>
              <a:spcAft>
                <a:spcPts val="0"/>
              </a:spcAft>
              <a:buSzPts val="1800"/>
              <a:buChar char="–"/>
              <a:defRPr/>
            </a:lvl8pPr>
            <a:lvl9pPr marL="4114800" lvl="8" indent="-342900" algn="l" rtl="0">
              <a:lnSpc>
                <a:spcPct val="110000"/>
              </a:lnSpc>
              <a:spcBef>
                <a:spcPts val="700"/>
              </a:spcBef>
              <a:spcAft>
                <a:spcPts val="0"/>
              </a:spcAft>
              <a:buSzPts val="1800"/>
              <a:buChar char="•"/>
              <a:defRPr/>
            </a:lvl9pPr>
          </a:lstStyle>
          <a:p>
            <a:endParaRPr/>
          </a:p>
        </p:txBody>
      </p:sp>
      <p:sp>
        <p:nvSpPr>
          <p:cNvPr id="40" name="Google Shape;40;p5"/>
          <p:cNvSpPr txBox="1">
            <a:spLocks noGrp="1"/>
          </p:cNvSpPr>
          <p:nvPr>
            <p:ph type="dt" idx="10"/>
          </p:nvPr>
        </p:nvSpPr>
        <p:spPr>
          <a:xfrm>
            <a:off x="1251678" y="6375679"/>
            <a:ext cx="2329800" cy="348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4038600" y="6375679"/>
            <a:ext cx="4114800" cy="345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8610601" y="6375679"/>
            <a:ext cx="2819400" cy="345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1252728" y="381000"/>
            <a:ext cx="10172700" cy="14934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1251678" y="2199633"/>
            <a:ext cx="4800600" cy="6324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700"/>
              </a:spcBef>
              <a:spcAft>
                <a:spcPts val="0"/>
              </a:spcAft>
              <a:buSzPts val="1900"/>
              <a:buNone/>
              <a:defRPr sz="1900" b="1" cap="none">
                <a:solidFill>
                  <a:schemeClr val="dk2"/>
                </a:solidFill>
              </a:defRPr>
            </a:lvl1pPr>
            <a:lvl2pPr marL="914400" lvl="1" indent="-228600" algn="l" rtl="0">
              <a:lnSpc>
                <a:spcPct val="110000"/>
              </a:lnSpc>
              <a:spcBef>
                <a:spcPts val="700"/>
              </a:spcBef>
              <a:spcAft>
                <a:spcPts val="0"/>
              </a:spcAft>
              <a:buSzPts val="1900"/>
              <a:buNone/>
              <a:defRPr sz="1900" b="1"/>
            </a:lvl2pPr>
            <a:lvl3pPr marL="1371600" lvl="2" indent="-228600" algn="l" rtl="0">
              <a:lnSpc>
                <a:spcPct val="110000"/>
              </a:lnSpc>
              <a:spcBef>
                <a:spcPts val="700"/>
              </a:spcBef>
              <a:spcAft>
                <a:spcPts val="0"/>
              </a:spcAft>
              <a:buSzPts val="1800"/>
              <a:buNone/>
              <a:defRPr sz="1800" b="1"/>
            </a:lvl3pPr>
            <a:lvl4pPr marL="1828800" lvl="3" indent="-228600" algn="l" rtl="0">
              <a:lnSpc>
                <a:spcPct val="110000"/>
              </a:lnSpc>
              <a:spcBef>
                <a:spcPts val="700"/>
              </a:spcBef>
              <a:spcAft>
                <a:spcPts val="0"/>
              </a:spcAft>
              <a:buSzPts val="1600"/>
              <a:buNone/>
              <a:defRPr sz="1600" b="1"/>
            </a:lvl4pPr>
            <a:lvl5pPr marL="2286000" lvl="4" indent="-228600" algn="l" rtl="0">
              <a:lnSpc>
                <a:spcPct val="110000"/>
              </a:lnSpc>
              <a:spcBef>
                <a:spcPts val="700"/>
              </a:spcBef>
              <a:spcAft>
                <a:spcPts val="0"/>
              </a:spcAft>
              <a:buSzPts val="1600"/>
              <a:buNone/>
              <a:defRPr sz="1600" b="1"/>
            </a:lvl5pPr>
            <a:lvl6pPr marL="2743200" lvl="5" indent="-228600" algn="l" rtl="0">
              <a:lnSpc>
                <a:spcPct val="110000"/>
              </a:lnSpc>
              <a:spcBef>
                <a:spcPts val="700"/>
              </a:spcBef>
              <a:spcAft>
                <a:spcPts val="0"/>
              </a:spcAft>
              <a:buSzPts val="1600"/>
              <a:buNone/>
              <a:defRPr sz="1600" b="1"/>
            </a:lvl6pPr>
            <a:lvl7pPr marL="3200400" lvl="6" indent="-228600" algn="l" rtl="0">
              <a:lnSpc>
                <a:spcPct val="110000"/>
              </a:lnSpc>
              <a:spcBef>
                <a:spcPts val="700"/>
              </a:spcBef>
              <a:spcAft>
                <a:spcPts val="0"/>
              </a:spcAft>
              <a:buSzPts val="1600"/>
              <a:buNone/>
              <a:defRPr sz="1600" b="1"/>
            </a:lvl7pPr>
            <a:lvl8pPr marL="3657600" lvl="7" indent="-228600" algn="l" rtl="0">
              <a:lnSpc>
                <a:spcPct val="110000"/>
              </a:lnSpc>
              <a:spcBef>
                <a:spcPts val="700"/>
              </a:spcBef>
              <a:spcAft>
                <a:spcPts val="0"/>
              </a:spcAft>
              <a:buSzPts val="1600"/>
              <a:buNone/>
              <a:defRPr sz="1600" b="1"/>
            </a:lvl8pPr>
            <a:lvl9pPr marL="4114800" lvl="8" indent="-228600" algn="l" rtl="0">
              <a:lnSpc>
                <a:spcPct val="110000"/>
              </a:lnSpc>
              <a:spcBef>
                <a:spcPts val="700"/>
              </a:spcBef>
              <a:spcAft>
                <a:spcPts val="0"/>
              </a:spcAft>
              <a:buSzPts val="1600"/>
              <a:buNone/>
              <a:defRPr sz="1600" b="1"/>
            </a:lvl9pPr>
          </a:lstStyle>
          <a:p>
            <a:endParaRPr/>
          </a:p>
        </p:txBody>
      </p:sp>
      <p:sp>
        <p:nvSpPr>
          <p:cNvPr id="46" name="Google Shape;46;p6"/>
          <p:cNvSpPr txBox="1">
            <a:spLocks noGrp="1"/>
          </p:cNvSpPr>
          <p:nvPr>
            <p:ph type="body" idx="2"/>
          </p:nvPr>
        </p:nvSpPr>
        <p:spPr>
          <a:xfrm>
            <a:off x="1257300" y="2909102"/>
            <a:ext cx="4800600" cy="2996400"/>
          </a:xfrm>
          <a:prstGeom prst="rect">
            <a:avLst/>
          </a:prstGeom>
          <a:noFill/>
          <a:ln>
            <a:noFill/>
          </a:ln>
        </p:spPr>
        <p:txBody>
          <a:bodyPr spcFirstLastPara="1" wrap="square" lIns="91425" tIns="45700" rIns="91425" bIns="45700" anchor="t" anchorCtr="0">
            <a:normAutofit/>
          </a:bodyPr>
          <a:lstStyle>
            <a:lvl1pPr marL="457200" lvl="0" indent="-342900" algn="l" rtl="0">
              <a:lnSpc>
                <a:spcPct val="110000"/>
              </a:lnSpc>
              <a:spcBef>
                <a:spcPts val="700"/>
              </a:spcBef>
              <a:spcAft>
                <a:spcPts val="0"/>
              </a:spcAft>
              <a:buSzPts val="1800"/>
              <a:buChar char="•"/>
              <a:defRPr/>
            </a:lvl1pPr>
            <a:lvl2pPr marL="914400" lvl="1" indent="-342900" algn="l" rtl="0">
              <a:lnSpc>
                <a:spcPct val="110000"/>
              </a:lnSpc>
              <a:spcBef>
                <a:spcPts val="700"/>
              </a:spcBef>
              <a:spcAft>
                <a:spcPts val="0"/>
              </a:spcAft>
              <a:buSzPts val="1800"/>
              <a:buChar char="–"/>
              <a:defRPr/>
            </a:lvl2pPr>
            <a:lvl3pPr marL="1371600" lvl="2" indent="-342900" algn="l" rtl="0">
              <a:lnSpc>
                <a:spcPct val="110000"/>
              </a:lnSpc>
              <a:spcBef>
                <a:spcPts val="700"/>
              </a:spcBef>
              <a:spcAft>
                <a:spcPts val="0"/>
              </a:spcAft>
              <a:buSzPts val="1800"/>
              <a:buChar char="•"/>
              <a:defRPr/>
            </a:lvl3pPr>
            <a:lvl4pPr marL="1828800" lvl="3" indent="-342900" algn="l" rtl="0">
              <a:lnSpc>
                <a:spcPct val="110000"/>
              </a:lnSpc>
              <a:spcBef>
                <a:spcPts val="700"/>
              </a:spcBef>
              <a:spcAft>
                <a:spcPts val="0"/>
              </a:spcAft>
              <a:buSzPts val="1800"/>
              <a:buChar char="–"/>
              <a:defRPr/>
            </a:lvl4pPr>
            <a:lvl5pPr marL="2286000" lvl="4" indent="-342900" algn="l" rtl="0">
              <a:lnSpc>
                <a:spcPct val="110000"/>
              </a:lnSpc>
              <a:spcBef>
                <a:spcPts val="700"/>
              </a:spcBef>
              <a:spcAft>
                <a:spcPts val="0"/>
              </a:spcAft>
              <a:buSzPts val="1800"/>
              <a:buChar char="•"/>
              <a:defRPr/>
            </a:lvl5pPr>
            <a:lvl6pPr marL="2743200" lvl="5" indent="-342900" algn="l" rtl="0">
              <a:lnSpc>
                <a:spcPct val="110000"/>
              </a:lnSpc>
              <a:spcBef>
                <a:spcPts val="700"/>
              </a:spcBef>
              <a:spcAft>
                <a:spcPts val="0"/>
              </a:spcAft>
              <a:buSzPts val="1800"/>
              <a:buChar char="–"/>
              <a:defRPr/>
            </a:lvl6pPr>
            <a:lvl7pPr marL="3200400" lvl="6" indent="-342900" algn="l" rtl="0">
              <a:lnSpc>
                <a:spcPct val="110000"/>
              </a:lnSpc>
              <a:spcBef>
                <a:spcPts val="700"/>
              </a:spcBef>
              <a:spcAft>
                <a:spcPts val="0"/>
              </a:spcAft>
              <a:buSzPts val="1800"/>
              <a:buChar char="•"/>
              <a:defRPr/>
            </a:lvl7pPr>
            <a:lvl8pPr marL="3657600" lvl="7" indent="-342900" algn="l" rtl="0">
              <a:lnSpc>
                <a:spcPct val="110000"/>
              </a:lnSpc>
              <a:spcBef>
                <a:spcPts val="700"/>
              </a:spcBef>
              <a:spcAft>
                <a:spcPts val="0"/>
              </a:spcAft>
              <a:buSzPts val="1800"/>
              <a:buChar char="–"/>
              <a:defRPr/>
            </a:lvl8pPr>
            <a:lvl9pPr marL="4114800" lvl="8" indent="-342900" algn="l" rtl="0">
              <a:lnSpc>
                <a:spcPct val="110000"/>
              </a:lnSpc>
              <a:spcBef>
                <a:spcPts val="700"/>
              </a:spcBef>
              <a:spcAft>
                <a:spcPts val="0"/>
              </a:spcAft>
              <a:buSzPts val="1800"/>
              <a:buChar char="•"/>
              <a:defRPr/>
            </a:lvl9pPr>
          </a:lstStyle>
          <a:p>
            <a:endParaRPr/>
          </a:p>
        </p:txBody>
      </p:sp>
      <p:sp>
        <p:nvSpPr>
          <p:cNvPr id="47" name="Google Shape;47;p6"/>
          <p:cNvSpPr txBox="1">
            <a:spLocks noGrp="1"/>
          </p:cNvSpPr>
          <p:nvPr>
            <p:ph type="body" idx="3"/>
          </p:nvPr>
        </p:nvSpPr>
        <p:spPr>
          <a:xfrm>
            <a:off x="6633864" y="2199633"/>
            <a:ext cx="4800600" cy="6324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700"/>
              </a:spcBef>
              <a:spcAft>
                <a:spcPts val="0"/>
              </a:spcAft>
              <a:buSzPts val="1900"/>
              <a:buNone/>
              <a:defRPr sz="1900" b="1" cap="none">
                <a:solidFill>
                  <a:schemeClr val="dk2"/>
                </a:solidFill>
              </a:defRPr>
            </a:lvl1pPr>
            <a:lvl2pPr marL="914400" lvl="1" indent="-228600" algn="l" rtl="0">
              <a:lnSpc>
                <a:spcPct val="110000"/>
              </a:lnSpc>
              <a:spcBef>
                <a:spcPts val="700"/>
              </a:spcBef>
              <a:spcAft>
                <a:spcPts val="0"/>
              </a:spcAft>
              <a:buSzPts val="1900"/>
              <a:buNone/>
              <a:defRPr sz="1900" b="1"/>
            </a:lvl2pPr>
            <a:lvl3pPr marL="1371600" lvl="2" indent="-228600" algn="l" rtl="0">
              <a:lnSpc>
                <a:spcPct val="110000"/>
              </a:lnSpc>
              <a:spcBef>
                <a:spcPts val="700"/>
              </a:spcBef>
              <a:spcAft>
                <a:spcPts val="0"/>
              </a:spcAft>
              <a:buSzPts val="1800"/>
              <a:buNone/>
              <a:defRPr sz="1800" b="1"/>
            </a:lvl3pPr>
            <a:lvl4pPr marL="1828800" lvl="3" indent="-228600" algn="l" rtl="0">
              <a:lnSpc>
                <a:spcPct val="110000"/>
              </a:lnSpc>
              <a:spcBef>
                <a:spcPts val="700"/>
              </a:spcBef>
              <a:spcAft>
                <a:spcPts val="0"/>
              </a:spcAft>
              <a:buSzPts val="1600"/>
              <a:buNone/>
              <a:defRPr sz="1600" b="1"/>
            </a:lvl4pPr>
            <a:lvl5pPr marL="2286000" lvl="4" indent="-228600" algn="l" rtl="0">
              <a:lnSpc>
                <a:spcPct val="110000"/>
              </a:lnSpc>
              <a:spcBef>
                <a:spcPts val="700"/>
              </a:spcBef>
              <a:spcAft>
                <a:spcPts val="0"/>
              </a:spcAft>
              <a:buSzPts val="1600"/>
              <a:buNone/>
              <a:defRPr sz="1600" b="1"/>
            </a:lvl5pPr>
            <a:lvl6pPr marL="2743200" lvl="5" indent="-228600" algn="l" rtl="0">
              <a:lnSpc>
                <a:spcPct val="110000"/>
              </a:lnSpc>
              <a:spcBef>
                <a:spcPts val="700"/>
              </a:spcBef>
              <a:spcAft>
                <a:spcPts val="0"/>
              </a:spcAft>
              <a:buSzPts val="1600"/>
              <a:buNone/>
              <a:defRPr sz="1600" b="1"/>
            </a:lvl6pPr>
            <a:lvl7pPr marL="3200400" lvl="6" indent="-228600" algn="l" rtl="0">
              <a:lnSpc>
                <a:spcPct val="110000"/>
              </a:lnSpc>
              <a:spcBef>
                <a:spcPts val="700"/>
              </a:spcBef>
              <a:spcAft>
                <a:spcPts val="0"/>
              </a:spcAft>
              <a:buSzPts val="1600"/>
              <a:buNone/>
              <a:defRPr sz="1600" b="1"/>
            </a:lvl7pPr>
            <a:lvl8pPr marL="3657600" lvl="7" indent="-228600" algn="l" rtl="0">
              <a:lnSpc>
                <a:spcPct val="110000"/>
              </a:lnSpc>
              <a:spcBef>
                <a:spcPts val="700"/>
              </a:spcBef>
              <a:spcAft>
                <a:spcPts val="0"/>
              </a:spcAft>
              <a:buSzPts val="1600"/>
              <a:buNone/>
              <a:defRPr sz="1600" b="1"/>
            </a:lvl8pPr>
            <a:lvl9pPr marL="4114800" lvl="8" indent="-228600" algn="l" rtl="0">
              <a:lnSpc>
                <a:spcPct val="110000"/>
              </a:lnSpc>
              <a:spcBef>
                <a:spcPts val="700"/>
              </a:spcBef>
              <a:spcAft>
                <a:spcPts val="0"/>
              </a:spcAft>
              <a:buSzPts val="1600"/>
              <a:buNone/>
              <a:defRPr sz="1600" b="1"/>
            </a:lvl9pPr>
          </a:lstStyle>
          <a:p>
            <a:endParaRPr/>
          </a:p>
        </p:txBody>
      </p:sp>
      <p:sp>
        <p:nvSpPr>
          <p:cNvPr id="48" name="Google Shape;48;p6"/>
          <p:cNvSpPr txBox="1">
            <a:spLocks noGrp="1"/>
          </p:cNvSpPr>
          <p:nvPr>
            <p:ph type="body" idx="4"/>
          </p:nvPr>
        </p:nvSpPr>
        <p:spPr>
          <a:xfrm>
            <a:off x="6633864" y="2909102"/>
            <a:ext cx="4800600" cy="2996400"/>
          </a:xfrm>
          <a:prstGeom prst="rect">
            <a:avLst/>
          </a:prstGeom>
          <a:noFill/>
          <a:ln>
            <a:noFill/>
          </a:ln>
        </p:spPr>
        <p:txBody>
          <a:bodyPr spcFirstLastPara="1" wrap="square" lIns="91425" tIns="45700" rIns="91425" bIns="45700" anchor="t" anchorCtr="0">
            <a:normAutofit/>
          </a:bodyPr>
          <a:lstStyle>
            <a:lvl1pPr marL="457200" lvl="0" indent="-342900" algn="l" rtl="0">
              <a:lnSpc>
                <a:spcPct val="110000"/>
              </a:lnSpc>
              <a:spcBef>
                <a:spcPts val="700"/>
              </a:spcBef>
              <a:spcAft>
                <a:spcPts val="0"/>
              </a:spcAft>
              <a:buSzPts val="1800"/>
              <a:buChar char="•"/>
              <a:defRPr/>
            </a:lvl1pPr>
            <a:lvl2pPr marL="914400" lvl="1" indent="-342900" algn="l" rtl="0">
              <a:lnSpc>
                <a:spcPct val="110000"/>
              </a:lnSpc>
              <a:spcBef>
                <a:spcPts val="700"/>
              </a:spcBef>
              <a:spcAft>
                <a:spcPts val="0"/>
              </a:spcAft>
              <a:buSzPts val="1800"/>
              <a:buChar char="–"/>
              <a:defRPr/>
            </a:lvl2pPr>
            <a:lvl3pPr marL="1371600" lvl="2" indent="-342900" algn="l" rtl="0">
              <a:lnSpc>
                <a:spcPct val="110000"/>
              </a:lnSpc>
              <a:spcBef>
                <a:spcPts val="700"/>
              </a:spcBef>
              <a:spcAft>
                <a:spcPts val="0"/>
              </a:spcAft>
              <a:buSzPts val="1800"/>
              <a:buChar char="•"/>
              <a:defRPr/>
            </a:lvl3pPr>
            <a:lvl4pPr marL="1828800" lvl="3" indent="-342900" algn="l" rtl="0">
              <a:lnSpc>
                <a:spcPct val="110000"/>
              </a:lnSpc>
              <a:spcBef>
                <a:spcPts val="700"/>
              </a:spcBef>
              <a:spcAft>
                <a:spcPts val="0"/>
              </a:spcAft>
              <a:buSzPts val="1800"/>
              <a:buChar char="–"/>
              <a:defRPr/>
            </a:lvl4pPr>
            <a:lvl5pPr marL="2286000" lvl="4" indent="-342900" algn="l" rtl="0">
              <a:lnSpc>
                <a:spcPct val="110000"/>
              </a:lnSpc>
              <a:spcBef>
                <a:spcPts val="700"/>
              </a:spcBef>
              <a:spcAft>
                <a:spcPts val="0"/>
              </a:spcAft>
              <a:buSzPts val="1800"/>
              <a:buChar char="•"/>
              <a:defRPr/>
            </a:lvl5pPr>
            <a:lvl6pPr marL="2743200" lvl="5" indent="-342900" algn="l" rtl="0">
              <a:lnSpc>
                <a:spcPct val="110000"/>
              </a:lnSpc>
              <a:spcBef>
                <a:spcPts val="700"/>
              </a:spcBef>
              <a:spcAft>
                <a:spcPts val="0"/>
              </a:spcAft>
              <a:buSzPts val="1800"/>
              <a:buChar char="–"/>
              <a:defRPr/>
            </a:lvl6pPr>
            <a:lvl7pPr marL="3200400" lvl="6" indent="-342900" algn="l" rtl="0">
              <a:lnSpc>
                <a:spcPct val="110000"/>
              </a:lnSpc>
              <a:spcBef>
                <a:spcPts val="700"/>
              </a:spcBef>
              <a:spcAft>
                <a:spcPts val="0"/>
              </a:spcAft>
              <a:buSzPts val="1800"/>
              <a:buChar char="•"/>
              <a:defRPr/>
            </a:lvl7pPr>
            <a:lvl8pPr marL="3657600" lvl="7" indent="-342900" algn="l" rtl="0">
              <a:lnSpc>
                <a:spcPct val="110000"/>
              </a:lnSpc>
              <a:spcBef>
                <a:spcPts val="700"/>
              </a:spcBef>
              <a:spcAft>
                <a:spcPts val="0"/>
              </a:spcAft>
              <a:buSzPts val="1800"/>
              <a:buChar char="–"/>
              <a:defRPr/>
            </a:lvl8pPr>
            <a:lvl9pPr marL="4114800" lvl="8" indent="-342900" algn="l" rtl="0">
              <a:lnSpc>
                <a:spcPct val="110000"/>
              </a:lnSpc>
              <a:spcBef>
                <a:spcPts val="700"/>
              </a:spcBef>
              <a:spcAft>
                <a:spcPts val="0"/>
              </a:spcAft>
              <a:buSzPts val="1800"/>
              <a:buChar char="•"/>
              <a:defRPr/>
            </a:lvl9pPr>
          </a:lstStyle>
          <a:p>
            <a:endParaRPr/>
          </a:p>
        </p:txBody>
      </p:sp>
      <p:sp>
        <p:nvSpPr>
          <p:cNvPr id="49" name="Google Shape;49;p6"/>
          <p:cNvSpPr txBox="1">
            <a:spLocks noGrp="1"/>
          </p:cNvSpPr>
          <p:nvPr>
            <p:ph type="dt" idx="10"/>
          </p:nvPr>
        </p:nvSpPr>
        <p:spPr>
          <a:xfrm>
            <a:off x="1251678" y="6375679"/>
            <a:ext cx="2329800" cy="348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4038600" y="6375679"/>
            <a:ext cx="4114800" cy="345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8610601" y="6375679"/>
            <a:ext cx="2819400" cy="345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 name="Google Shape;54;p7"/>
          <p:cNvSpPr txBox="1">
            <a:spLocks noGrp="1"/>
          </p:cNvSpPr>
          <p:nvPr>
            <p:ph type="dt" idx="10"/>
          </p:nvPr>
        </p:nvSpPr>
        <p:spPr>
          <a:xfrm>
            <a:off x="1251678" y="6375679"/>
            <a:ext cx="2329800" cy="348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75679"/>
            <a:ext cx="4114800" cy="345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1" y="6375679"/>
            <a:ext cx="2819400" cy="345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1251678" y="6375679"/>
            <a:ext cx="2329800" cy="348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75679"/>
            <a:ext cx="4114800" cy="345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1" y="6375679"/>
            <a:ext cx="2819400" cy="345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1"/>
        <p:cNvGrpSpPr/>
        <p:nvPr/>
      </p:nvGrpSpPr>
      <p:grpSpPr>
        <a:xfrm>
          <a:off x="0" y="0"/>
          <a:ext cx="0" cy="0"/>
          <a:chOff x="0" y="0"/>
          <a:chExt cx="0" cy="0"/>
        </a:xfrm>
      </p:grpSpPr>
      <p:sp>
        <p:nvSpPr>
          <p:cNvPr id="62" name="Google Shape;62;p9" title="right scallop background shape"/>
          <p:cNvSpPr/>
          <p:nvPr/>
        </p:nvSpPr>
        <p:spPr>
          <a:xfrm>
            <a:off x="7389812" y="0"/>
            <a:ext cx="4802188" cy="68580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3" name="Google Shape;63;p9"/>
          <p:cNvSpPr txBox="1">
            <a:spLocks noGrp="1"/>
          </p:cNvSpPr>
          <p:nvPr>
            <p:ph type="title"/>
          </p:nvPr>
        </p:nvSpPr>
        <p:spPr>
          <a:xfrm>
            <a:off x="8337884" y="457199"/>
            <a:ext cx="3092100" cy="119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chemeClr val="accent1"/>
              </a:buClr>
              <a:buSzPts val="1900"/>
              <a:buFont typeface="Gill Sans"/>
              <a:buNone/>
              <a:defRPr sz="1900" b="1" i="0" cap="none">
                <a:solidFill>
                  <a:schemeClr val="accen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765051" y="920377"/>
            <a:ext cx="6158400" cy="4985100"/>
          </a:xfrm>
          <a:prstGeom prst="rect">
            <a:avLst/>
          </a:prstGeom>
          <a:noFill/>
          <a:ln>
            <a:noFill/>
          </a:ln>
        </p:spPr>
        <p:txBody>
          <a:bodyPr spcFirstLastPara="1" wrap="square" lIns="91425" tIns="45700" rIns="91425" bIns="45700" anchor="t" anchorCtr="0">
            <a:normAutofit/>
          </a:bodyPr>
          <a:lstStyle>
            <a:lvl1pPr marL="457200" lvl="0" indent="-431800" algn="l" rtl="0">
              <a:lnSpc>
                <a:spcPct val="110000"/>
              </a:lnSpc>
              <a:spcBef>
                <a:spcPts val="700"/>
              </a:spcBef>
              <a:spcAft>
                <a:spcPts val="0"/>
              </a:spcAft>
              <a:buSzPts val="3200"/>
              <a:buChar char="•"/>
              <a:defRPr sz="3200"/>
            </a:lvl1pPr>
            <a:lvl2pPr marL="914400" lvl="1" indent="-406400" algn="l" rtl="0">
              <a:lnSpc>
                <a:spcPct val="110000"/>
              </a:lnSpc>
              <a:spcBef>
                <a:spcPts val="700"/>
              </a:spcBef>
              <a:spcAft>
                <a:spcPts val="0"/>
              </a:spcAft>
              <a:buSzPts val="2800"/>
              <a:buChar char="–"/>
              <a:defRPr sz="2800"/>
            </a:lvl2pPr>
            <a:lvl3pPr marL="1371600" lvl="2" indent="-381000" algn="l" rtl="0">
              <a:lnSpc>
                <a:spcPct val="110000"/>
              </a:lnSpc>
              <a:spcBef>
                <a:spcPts val="700"/>
              </a:spcBef>
              <a:spcAft>
                <a:spcPts val="0"/>
              </a:spcAft>
              <a:buSzPts val="2400"/>
              <a:buChar char="•"/>
              <a:defRPr sz="2400"/>
            </a:lvl3pPr>
            <a:lvl4pPr marL="1828800" lvl="3" indent="-355600" algn="l" rtl="0">
              <a:lnSpc>
                <a:spcPct val="110000"/>
              </a:lnSpc>
              <a:spcBef>
                <a:spcPts val="700"/>
              </a:spcBef>
              <a:spcAft>
                <a:spcPts val="0"/>
              </a:spcAft>
              <a:buSzPts val="2000"/>
              <a:buChar char="–"/>
              <a:defRPr sz="2000"/>
            </a:lvl4pPr>
            <a:lvl5pPr marL="2286000" lvl="4" indent="-355600" algn="l" rtl="0">
              <a:lnSpc>
                <a:spcPct val="110000"/>
              </a:lnSpc>
              <a:spcBef>
                <a:spcPts val="700"/>
              </a:spcBef>
              <a:spcAft>
                <a:spcPts val="0"/>
              </a:spcAft>
              <a:buSzPts val="2000"/>
              <a:buChar char="•"/>
              <a:defRPr sz="2000"/>
            </a:lvl5pPr>
            <a:lvl6pPr marL="2743200" lvl="5" indent="-355600" algn="l" rtl="0">
              <a:lnSpc>
                <a:spcPct val="110000"/>
              </a:lnSpc>
              <a:spcBef>
                <a:spcPts val="700"/>
              </a:spcBef>
              <a:spcAft>
                <a:spcPts val="0"/>
              </a:spcAft>
              <a:buSzPts val="2000"/>
              <a:buChar char="–"/>
              <a:defRPr sz="2000"/>
            </a:lvl6pPr>
            <a:lvl7pPr marL="3200400" lvl="6" indent="-355600" algn="l" rtl="0">
              <a:lnSpc>
                <a:spcPct val="110000"/>
              </a:lnSpc>
              <a:spcBef>
                <a:spcPts val="700"/>
              </a:spcBef>
              <a:spcAft>
                <a:spcPts val="0"/>
              </a:spcAft>
              <a:buSzPts val="2000"/>
              <a:buChar char="•"/>
              <a:defRPr sz="2000"/>
            </a:lvl7pPr>
            <a:lvl8pPr marL="3657600" lvl="7" indent="-355600" algn="l" rtl="0">
              <a:lnSpc>
                <a:spcPct val="110000"/>
              </a:lnSpc>
              <a:spcBef>
                <a:spcPts val="700"/>
              </a:spcBef>
              <a:spcAft>
                <a:spcPts val="0"/>
              </a:spcAft>
              <a:buSzPts val="2000"/>
              <a:buChar char="–"/>
              <a:defRPr sz="2000"/>
            </a:lvl8pPr>
            <a:lvl9pPr marL="4114800" lvl="8" indent="-355600" algn="l" rtl="0">
              <a:lnSpc>
                <a:spcPct val="110000"/>
              </a:lnSpc>
              <a:spcBef>
                <a:spcPts val="700"/>
              </a:spcBef>
              <a:spcAft>
                <a:spcPts val="0"/>
              </a:spcAft>
              <a:buSzPts val="2000"/>
              <a:buChar char="•"/>
              <a:defRPr sz="2000"/>
            </a:lvl9pPr>
          </a:lstStyle>
          <a:p>
            <a:endParaRPr/>
          </a:p>
        </p:txBody>
      </p:sp>
      <p:sp>
        <p:nvSpPr>
          <p:cNvPr id="65" name="Google Shape;65;p9"/>
          <p:cNvSpPr txBox="1">
            <a:spLocks noGrp="1"/>
          </p:cNvSpPr>
          <p:nvPr>
            <p:ph type="body" idx="2"/>
          </p:nvPr>
        </p:nvSpPr>
        <p:spPr>
          <a:xfrm>
            <a:off x="8337885" y="1741336"/>
            <a:ext cx="3092100" cy="4164300"/>
          </a:xfrm>
          <a:prstGeom prst="rect">
            <a:avLst/>
          </a:prstGeom>
          <a:noFill/>
          <a:ln>
            <a:noFill/>
          </a:ln>
        </p:spPr>
        <p:txBody>
          <a:bodyPr spcFirstLastPara="1" wrap="square" lIns="91425" tIns="45700" rIns="91425" bIns="45700" anchor="t" anchorCtr="0">
            <a:normAutofit/>
          </a:bodyPr>
          <a:lstStyle>
            <a:lvl1pPr marL="457200" lvl="0" indent="-228600" algn="l" rtl="0">
              <a:lnSpc>
                <a:spcPct val="120000"/>
              </a:lnSpc>
              <a:spcBef>
                <a:spcPts val="1200"/>
              </a:spcBef>
              <a:spcAft>
                <a:spcPts val="0"/>
              </a:spcAft>
              <a:buSzPts val="1600"/>
              <a:buNone/>
              <a:defRPr sz="1600">
                <a:solidFill>
                  <a:schemeClr val="lt2"/>
                </a:solidFill>
              </a:defRPr>
            </a:lvl1pPr>
            <a:lvl2pPr marL="914400" lvl="1" indent="-228600" algn="l" rtl="0">
              <a:lnSpc>
                <a:spcPct val="110000"/>
              </a:lnSpc>
              <a:spcBef>
                <a:spcPts val="700"/>
              </a:spcBef>
              <a:spcAft>
                <a:spcPts val="0"/>
              </a:spcAft>
              <a:buSzPts val="1400"/>
              <a:buNone/>
              <a:defRPr sz="1400"/>
            </a:lvl2pPr>
            <a:lvl3pPr marL="1371600" lvl="2" indent="-228600" algn="l" rtl="0">
              <a:lnSpc>
                <a:spcPct val="110000"/>
              </a:lnSpc>
              <a:spcBef>
                <a:spcPts val="700"/>
              </a:spcBef>
              <a:spcAft>
                <a:spcPts val="0"/>
              </a:spcAft>
              <a:buSzPts val="1200"/>
              <a:buNone/>
              <a:defRPr sz="1200"/>
            </a:lvl3pPr>
            <a:lvl4pPr marL="1828800" lvl="3" indent="-228600" algn="l" rtl="0">
              <a:lnSpc>
                <a:spcPct val="110000"/>
              </a:lnSpc>
              <a:spcBef>
                <a:spcPts val="700"/>
              </a:spcBef>
              <a:spcAft>
                <a:spcPts val="0"/>
              </a:spcAft>
              <a:buSzPts val="1000"/>
              <a:buNone/>
              <a:defRPr sz="1000"/>
            </a:lvl4pPr>
            <a:lvl5pPr marL="2286000" lvl="4" indent="-228600" algn="l" rtl="0">
              <a:lnSpc>
                <a:spcPct val="110000"/>
              </a:lnSpc>
              <a:spcBef>
                <a:spcPts val="700"/>
              </a:spcBef>
              <a:spcAft>
                <a:spcPts val="0"/>
              </a:spcAft>
              <a:buSzPts val="1000"/>
              <a:buNone/>
              <a:defRPr sz="1000"/>
            </a:lvl5pPr>
            <a:lvl6pPr marL="2743200" lvl="5" indent="-228600" algn="l" rtl="0">
              <a:lnSpc>
                <a:spcPct val="110000"/>
              </a:lnSpc>
              <a:spcBef>
                <a:spcPts val="700"/>
              </a:spcBef>
              <a:spcAft>
                <a:spcPts val="0"/>
              </a:spcAft>
              <a:buSzPts val="1000"/>
              <a:buNone/>
              <a:defRPr sz="1000"/>
            </a:lvl6pPr>
            <a:lvl7pPr marL="3200400" lvl="6" indent="-228600" algn="l" rtl="0">
              <a:lnSpc>
                <a:spcPct val="110000"/>
              </a:lnSpc>
              <a:spcBef>
                <a:spcPts val="700"/>
              </a:spcBef>
              <a:spcAft>
                <a:spcPts val="0"/>
              </a:spcAft>
              <a:buSzPts val="1000"/>
              <a:buNone/>
              <a:defRPr sz="1000"/>
            </a:lvl7pPr>
            <a:lvl8pPr marL="3657600" lvl="7" indent="-228600" algn="l" rtl="0">
              <a:lnSpc>
                <a:spcPct val="110000"/>
              </a:lnSpc>
              <a:spcBef>
                <a:spcPts val="700"/>
              </a:spcBef>
              <a:spcAft>
                <a:spcPts val="0"/>
              </a:spcAft>
              <a:buSzPts val="1000"/>
              <a:buNone/>
              <a:defRPr sz="1000"/>
            </a:lvl8pPr>
            <a:lvl9pPr marL="4114800" lvl="8" indent="-228600" algn="l" rtl="0">
              <a:lnSpc>
                <a:spcPct val="110000"/>
              </a:lnSpc>
              <a:spcBef>
                <a:spcPts val="700"/>
              </a:spcBef>
              <a:spcAft>
                <a:spcPts val="0"/>
              </a:spcAft>
              <a:buSzPts val="1000"/>
              <a:buNone/>
              <a:defRPr sz="1000"/>
            </a:lvl9pPr>
          </a:lstStyle>
          <a:p>
            <a:endParaRPr/>
          </a:p>
        </p:txBody>
      </p:sp>
      <p:sp>
        <p:nvSpPr>
          <p:cNvPr id="66" name="Google Shape;66;p9"/>
          <p:cNvSpPr txBox="1">
            <a:spLocks noGrp="1"/>
          </p:cNvSpPr>
          <p:nvPr>
            <p:ph type="dt" idx="10"/>
          </p:nvPr>
        </p:nvSpPr>
        <p:spPr>
          <a:xfrm>
            <a:off x="765051" y="6375679"/>
            <a:ext cx="1233300" cy="348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2103620" y="6375679"/>
            <a:ext cx="3482100" cy="345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5691014" y="6375679"/>
            <a:ext cx="1232400" cy="345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9" title="left edge border"/>
          <p:cNvSpPr/>
          <p:nvPr/>
        </p:nvSpPr>
        <p:spPr>
          <a:xfrm>
            <a:off x="0" y="0"/>
            <a:ext cx="2835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0"/>
        <p:cNvGrpSpPr/>
        <p:nvPr/>
      </p:nvGrpSpPr>
      <p:grpSpPr>
        <a:xfrm>
          <a:off x="0" y="0"/>
          <a:ext cx="0" cy="0"/>
          <a:chOff x="0" y="0"/>
          <a:chExt cx="0" cy="0"/>
        </a:xfrm>
      </p:grpSpPr>
      <p:sp>
        <p:nvSpPr>
          <p:cNvPr id="71" name="Google Shape;71;p10"/>
          <p:cNvSpPr>
            <a:spLocks noGrp="1"/>
          </p:cNvSpPr>
          <p:nvPr>
            <p:ph type="pic" idx="2"/>
          </p:nvPr>
        </p:nvSpPr>
        <p:spPr>
          <a:xfrm>
            <a:off x="283464" y="0"/>
            <a:ext cx="7355700" cy="6858000"/>
          </a:xfrm>
          <a:prstGeom prst="rect">
            <a:avLst/>
          </a:prstGeom>
          <a:noFill/>
          <a:ln>
            <a:noFill/>
          </a:ln>
        </p:spPr>
      </p:sp>
      <p:sp>
        <p:nvSpPr>
          <p:cNvPr id="72" name="Google Shape;72;p10" title="right scallop background shape"/>
          <p:cNvSpPr/>
          <p:nvPr/>
        </p:nvSpPr>
        <p:spPr>
          <a:xfrm>
            <a:off x="7389812" y="0"/>
            <a:ext cx="4802188" cy="68580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3" name="Google Shape;73;p10" title="left edge border"/>
          <p:cNvSpPr/>
          <p:nvPr/>
        </p:nvSpPr>
        <p:spPr>
          <a:xfrm>
            <a:off x="0" y="0"/>
            <a:ext cx="2835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txBox="1">
            <a:spLocks noGrp="1"/>
          </p:cNvSpPr>
          <p:nvPr>
            <p:ph type="title"/>
          </p:nvPr>
        </p:nvSpPr>
        <p:spPr>
          <a:xfrm>
            <a:off x="8337883" y="457200"/>
            <a:ext cx="3092100" cy="119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chemeClr val="accent1"/>
              </a:buClr>
              <a:buSzPts val="1900"/>
              <a:buFont typeface="Gill Sans"/>
              <a:buNone/>
              <a:defRPr sz="1900" b="1" i="0">
                <a:solidFill>
                  <a:schemeClr val="accen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 name="Google Shape;75;p10"/>
          <p:cNvSpPr txBox="1">
            <a:spLocks noGrp="1"/>
          </p:cNvSpPr>
          <p:nvPr>
            <p:ph type="body" idx="1"/>
          </p:nvPr>
        </p:nvSpPr>
        <p:spPr>
          <a:xfrm>
            <a:off x="8337883" y="1741336"/>
            <a:ext cx="3092100" cy="4164300"/>
          </a:xfrm>
          <a:prstGeom prst="rect">
            <a:avLst/>
          </a:prstGeom>
          <a:noFill/>
          <a:ln>
            <a:noFill/>
          </a:ln>
        </p:spPr>
        <p:txBody>
          <a:bodyPr spcFirstLastPara="1" wrap="square" lIns="91425" tIns="45700" rIns="91425" bIns="45700" anchor="t" anchorCtr="0">
            <a:normAutofit/>
          </a:bodyPr>
          <a:lstStyle>
            <a:lvl1pPr marL="457200" lvl="0" indent="-228600" algn="l" rtl="0">
              <a:lnSpc>
                <a:spcPct val="120000"/>
              </a:lnSpc>
              <a:spcBef>
                <a:spcPts val="1200"/>
              </a:spcBef>
              <a:spcAft>
                <a:spcPts val="0"/>
              </a:spcAft>
              <a:buSzPts val="1600"/>
              <a:buNone/>
              <a:defRPr sz="1600">
                <a:solidFill>
                  <a:schemeClr val="lt2"/>
                </a:solidFill>
              </a:defRPr>
            </a:lvl1pPr>
            <a:lvl2pPr marL="914400" lvl="1" indent="-228600" algn="l" rtl="0">
              <a:lnSpc>
                <a:spcPct val="110000"/>
              </a:lnSpc>
              <a:spcBef>
                <a:spcPts val="700"/>
              </a:spcBef>
              <a:spcAft>
                <a:spcPts val="0"/>
              </a:spcAft>
              <a:buSzPts val="1400"/>
              <a:buNone/>
              <a:defRPr sz="1400"/>
            </a:lvl2pPr>
            <a:lvl3pPr marL="1371600" lvl="2" indent="-228600" algn="l" rtl="0">
              <a:lnSpc>
                <a:spcPct val="110000"/>
              </a:lnSpc>
              <a:spcBef>
                <a:spcPts val="700"/>
              </a:spcBef>
              <a:spcAft>
                <a:spcPts val="0"/>
              </a:spcAft>
              <a:buSzPts val="1200"/>
              <a:buNone/>
              <a:defRPr sz="1200"/>
            </a:lvl3pPr>
            <a:lvl4pPr marL="1828800" lvl="3" indent="-228600" algn="l" rtl="0">
              <a:lnSpc>
                <a:spcPct val="110000"/>
              </a:lnSpc>
              <a:spcBef>
                <a:spcPts val="700"/>
              </a:spcBef>
              <a:spcAft>
                <a:spcPts val="0"/>
              </a:spcAft>
              <a:buSzPts val="1000"/>
              <a:buNone/>
              <a:defRPr sz="1000"/>
            </a:lvl4pPr>
            <a:lvl5pPr marL="2286000" lvl="4" indent="-228600" algn="l" rtl="0">
              <a:lnSpc>
                <a:spcPct val="110000"/>
              </a:lnSpc>
              <a:spcBef>
                <a:spcPts val="700"/>
              </a:spcBef>
              <a:spcAft>
                <a:spcPts val="0"/>
              </a:spcAft>
              <a:buSzPts val="1000"/>
              <a:buNone/>
              <a:defRPr sz="1000"/>
            </a:lvl5pPr>
            <a:lvl6pPr marL="2743200" lvl="5" indent="-228600" algn="l" rtl="0">
              <a:lnSpc>
                <a:spcPct val="110000"/>
              </a:lnSpc>
              <a:spcBef>
                <a:spcPts val="700"/>
              </a:spcBef>
              <a:spcAft>
                <a:spcPts val="0"/>
              </a:spcAft>
              <a:buSzPts val="1000"/>
              <a:buNone/>
              <a:defRPr sz="1000"/>
            </a:lvl6pPr>
            <a:lvl7pPr marL="3200400" lvl="6" indent="-228600" algn="l" rtl="0">
              <a:lnSpc>
                <a:spcPct val="110000"/>
              </a:lnSpc>
              <a:spcBef>
                <a:spcPts val="700"/>
              </a:spcBef>
              <a:spcAft>
                <a:spcPts val="0"/>
              </a:spcAft>
              <a:buSzPts val="1000"/>
              <a:buNone/>
              <a:defRPr sz="1000"/>
            </a:lvl7pPr>
            <a:lvl8pPr marL="3657600" lvl="7" indent="-228600" algn="l" rtl="0">
              <a:lnSpc>
                <a:spcPct val="110000"/>
              </a:lnSpc>
              <a:spcBef>
                <a:spcPts val="700"/>
              </a:spcBef>
              <a:spcAft>
                <a:spcPts val="0"/>
              </a:spcAft>
              <a:buSzPts val="1000"/>
              <a:buNone/>
              <a:defRPr sz="1000"/>
            </a:lvl8pPr>
            <a:lvl9pPr marL="4114800" lvl="8" indent="-228600" algn="l" rtl="0">
              <a:lnSpc>
                <a:spcPct val="110000"/>
              </a:lnSpc>
              <a:spcBef>
                <a:spcPts val="700"/>
              </a:spcBef>
              <a:spcAft>
                <a:spcPts val="0"/>
              </a:spcAft>
              <a:buSzPts val="1000"/>
              <a:buNone/>
              <a:defRPr sz="1000"/>
            </a:lvl9pPr>
          </a:lstStyle>
          <a:p>
            <a:endParaRPr/>
          </a:p>
        </p:txBody>
      </p:sp>
      <p:sp>
        <p:nvSpPr>
          <p:cNvPr id="76" name="Google Shape;76;p10"/>
          <p:cNvSpPr txBox="1">
            <a:spLocks noGrp="1"/>
          </p:cNvSpPr>
          <p:nvPr>
            <p:ph type="dt" idx="10"/>
          </p:nvPr>
        </p:nvSpPr>
        <p:spPr>
          <a:xfrm>
            <a:off x="765950" y="6375679"/>
            <a:ext cx="1232400" cy="348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2103621" y="6375679"/>
            <a:ext cx="3482100" cy="345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5687568" y="6375679"/>
            <a:ext cx="1234500" cy="345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2"/>
              </a:buClr>
              <a:buSzPts val="5100"/>
              <a:buFont typeface="Impact"/>
              <a:buNone/>
              <a:defRPr sz="5100" b="0" i="0" u="none" strike="noStrike" cap="none">
                <a:solidFill>
                  <a:schemeClr val="dk2"/>
                </a:solidFill>
                <a:latin typeface="Impact"/>
                <a:ea typeface="Impact"/>
                <a:cs typeface="Impact"/>
                <a:sym typeface="Impact"/>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251678" y="2286001"/>
            <a:ext cx="10178400" cy="35937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0000"/>
              </a:lnSpc>
              <a:spcBef>
                <a:spcPts val="700"/>
              </a:spcBef>
              <a:spcAft>
                <a:spcPts val="0"/>
              </a:spcAft>
              <a:buClr>
                <a:schemeClr val="dk2"/>
              </a:buClr>
              <a:buSzPts val="2000"/>
              <a:buFont typeface="Arial"/>
              <a:buChar char="•"/>
              <a:defRPr sz="2000" b="0" i="0" u="none" strike="noStrike" cap="none">
                <a:solidFill>
                  <a:srgbClr val="595959"/>
                </a:solidFill>
                <a:latin typeface="Gill Sans"/>
                <a:ea typeface="Gill Sans"/>
                <a:cs typeface="Gill Sans"/>
                <a:sym typeface="Gill Sans"/>
              </a:defRPr>
            </a:lvl1pPr>
            <a:lvl2pPr marL="914400" marR="0" lvl="1" indent="-342900" algn="l" rtl="0">
              <a:lnSpc>
                <a:spcPct val="110000"/>
              </a:lnSpc>
              <a:spcBef>
                <a:spcPts val="700"/>
              </a:spcBef>
              <a:spcAft>
                <a:spcPts val="0"/>
              </a:spcAft>
              <a:buClr>
                <a:schemeClr val="dk2"/>
              </a:buClr>
              <a:buSzPts val="1800"/>
              <a:buFont typeface="Gill Sans"/>
              <a:buChar char="–"/>
              <a:defRPr sz="1800" b="0" i="0" u="none" strike="noStrike" cap="none">
                <a:solidFill>
                  <a:srgbClr val="595959"/>
                </a:solidFill>
                <a:latin typeface="Gill Sans"/>
                <a:ea typeface="Gill Sans"/>
                <a:cs typeface="Gill Sans"/>
                <a:sym typeface="Gill Sans"/>
              </a:defRPr>
            </a:lvl2pPr>
            <a:lvl3pPr marL="1371600" marR="0" lvl="2" indent="-330200" algn="l" rtl="0">
              <a:lnSpc>
                <a:spcPct val="110000"/>
              </a:lnSpc>
              <a:spcBef>
                <a:spcPts val="700"/>
              </a:spcBef>
              <a:spcAft>
                <a:spcPts val="0"/>
              </a:spcAft>
              <a:buClr>
                <a:schemeClr val="dk2"/>
              </a:buClr>
              <a:buSzPts val="1600"/>
              <a:buFont typeface="Arial"/>
              <a:buChar char="•"/>
              <a:defRPr sz="1600" b="0" i="0" u="none" strike="noStrike" cap="none">
                <a:solidFill>
                  <a:srgbClr val="595959"/>
                </a:solidFill>
                <a:latin typeface="Gill Sans"/>
                <a:ea typeface="Gill Sans"/>
                <a:cs typeface="Gill Sans"/>
                <a:sym typeface="Gill Sans"/>
              </a:defRPr>
            </a:lvl3pPr>
            <a:lvl4pPr marL="1828800" marR="0" lvl="3"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4pPr>
            <a:lvl5pPr marL="2286000" marR="0" lvl="4"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5pPr>
            <a:lvl6pPr marL="2743200" marR="0" lvl="5"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6pPr>
            <a:lvl7pPr marL="3200400" marR="0" lvl="6"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7pPr>
            <a:lvl8pPr marL="3657600" marR="0" lvl="7"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8pPr>
            <a:lvl9pPr marL="4114800" marR="0" lvl="8"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9pPr>
          </a:lstStyle>
          <a:p>
            <a:endParaRPr/>
          </a:p>
        </p:txBody>
      </p:sp>
      <p:sp>
        <p:nvSpPr>
          <p:cNvPr id="8" name="Google Shape;8;p1"/>
          <p:cNvSpPr txBox="1">
            <a:spLocks noGrp="1"/>
          </p:cNvSpPr>
          <p:nvPr>
            <p:ph type="dt" idx="10"/>
          </p:nvPr>
        </p:nvSpPr>
        <p:spPr>
          <a:xfrm>
            <a:off x="1251678" y="6375679"/>
            <a:ext cx="2329800" cy="34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595959"/>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9" name="Google Shape;9;p1"/>
          <p:cNvSpPr txBox="1">
            <a:spLocks noGrp="1"/>
          </p:cNvSpPr>
          <p:nvPr>
            <p:ph type="ftr" idx="11"/>
          </p:nvPr>
        </p:nvSpPr>
        <p:spPr>
          <a:xfrm>
            <a:off x="4038600" y="6375679"/>
            <a:ext cx="4114800" cy="345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595959"/>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0" name="Google Shape;10;p1"/>
          <p:cNvSpPr txBox="1">
            <a:spLocks noGrp="1"/>
          </p:cNvSpPr>
          <p:nvPr>
            <p:ph type="sldNum" idx="12"/>
          </p:nvPr>
        </p:nvSpPr>
        <p:spPr>
          <a:xfrm>
            <a:off x="8610601" y="6375679"/>
            <a:ext cx="2819400" cy="345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595959"/>
                </a:solidFill>
                <a:latin typeface="Gill Sans"/>
                <a:ea typeface="Gill Sans"/>
                <a:cs typeface="Gill Sans"/>
                <a:sym typeface="Gill Sans"/>
              </a:defRPr>
            </a:lvl1pPr>
            <a:lvl2pPr marL="0" marR="0" lvl="1" indent="0" algn="r" rtl="0">
              <a:spcBef>
                <a:spcPts val="0"/>
              </a:spcBef>
              <a:buNone/>
              <a:defRPr sz="1200" b="0" i="0" u="none" strike="noStrike" cap="none">
                <a:solidFill>
                  <a:srgbClr val="595959"/>
                </a:solidFill>
                <a:latin typeface="Gill Sans"/>
                <a:ea typeface="Gill Sans"/>
                <a:cs typeface="Gill Sans"/>
                <a:sym typeface="Gill Sans"/>
              </a:defRPr>
            </a:lvl2pPr>
            <a:lvl3pPr marL="0" marR="0" lvl="2" indent="0" algn="r" rtl="0">
              <a:spcBef>
                <a:spcPts val="0"/>
              </a:spcBef>
              <a:buNone/>
              <a:defRPr sz="1200" b="0" i="0" u="none" strike="noStrike" cap="none">
                <a:solidFill>
                  <a:srgbClr val="595959"/>
                </a:solidFill>
                <a:latin typeface="Gill Sans"/>
                <a:ea typeface="Gill Sans"/>
                <a:cs typeface="Gill Sans"/>
                <a:sym typeface="Gill Sans"/>
              </a:defRPr>
            </a:lvl3pPr>
            <a:lvl4pPr marL="0" marR="0" lvl="3" indent="0" algn="r" rtl="0">
              <a:spcBef>
                <a:spcPts val="0"/>
              </a:spcBef>
              <a:buNone/>
              <a:defRPr sz="1200" b="0" i="0" u="none" strike="noStrike" cap="none">
                <a:solidFill>
                  <a:srgbClr val="595959"/>
                </a:solidFill>
                <a:latin typeface="Gill Sans"/>
                <a:ea typeface="Gill Sans"/>
                <a:cs typeface="Gill Sans"/>
                <a:sym typeface="Gill Sans"/>
              </a:defRPr>
            </a:lvl4pPr>
            <a:lvl5pPr marL="0" marR="0" lvl="4" indent="0" algn="r" rtl="0">
              <a:spcBef>
                <a:spcPts val="0"/>
              </a:spcBef>
              <a:buNone/>
              <a:defRPr sz="1200" b="0" i="0" u="none" strike="noStrike" cap="none">
                <a:solidFill>
                  <a:srgbClr val="595959"/>
                </a:solidFill>
                <a:latin typeface="Gill Sans"/>
                <a:ea typeface="Gill Sans"/>
                <a:cs typeface="Gill Sans"/>
                <a:sym typeface="Gill Sans"/>
              </a:defRPr>
            </a:lvl5pPr>
            <a:lvl6pPr marL="0" marR="0" lvl="5" indent="0" algn="r" rtl="0">
              <a:spcBef>
                <a:spcPts val="0"/>
              </a:spcBef>
              <a:buNone/>
              <a:defRPr sz="1200" b="0" i="0" u="none" strike="noStrike" cap="none">
                <a:solidFill>
                  <a:srgbClr val="595959"/>
                </a:solidFill>
                <a:latin typeface="Gill Sans"/>
                <a:ea typeface="Gill Sans"/>
                <a:cs typeface="Gill Sans"/>
                <a:sym typeface="Gill Sans"/>
              </a:defRPr>
            </a:lvl6pPr>
            <a:lvl7pPr marL="0" marR="0" lvl="6" indent="0" algn="r" rtl="0">
              <a:spcBef>
                <a:spcPts val="0"/>
              </a:spcBef>
              <a:buNone/>
              <a:defRPr sz="1200" b="0" i="0" u="none" strike="noStrike" cap="none">
                <a:solidFill>
                  <a:srgbClr val="595959"/>
                </a:solidFill>
                <a:latin typeface="Gill Sans"/>
                <a:ea typeface="Gill Sans"/>
                <a:cs typeface="Gill Sans"/>
                <a:sym typeface="Gill Sans"/>
              </a:defRPr>
            </a:lvl7pPr>
            <a:lvl8pPr marL="0" marR="0" lvl="7" indent="0" algn="r" rtl="0">
              <a:spcBef>
                <a:spcPts val="0"/>
              </a:spcBef>
              <a:buNone/>
              <a:defRPr sz="1200" b="0" i="0" u="none" strike="noStrike" cap="none">
                <a:solidFill>
                  <a:srgbClr val="595959"/>
                </a:solidFill>
                <a:latin typeface="Gill Sans"/>
                <a:ea typeface="Gill Sans"/>
                <a:cs typeface="Gill Sans"/>
                <a:sym typeface="Gill Sans"/>
              </a:defRPr>
            </a:lvl8pPr>
            <a:lvl9pPr marL="0" marR="0" lvl="8" indent="0" algn="r" rtl="0">
              <a:spcBef>
                <a:spcPts val="0"/>
              </a:spcBef>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title="Left scallop edge"/>
          <p:cNvSpPr/>
          <p:nvPr/>
        </p:nvSpPr>
        <p:spPr>
          <a:xfrm>
            <a:off x="0" y="0"/>
            <a:ext cx="885825" cy="6858000"/>
          </a:xfrm>
          <a:custGeom>
            <a:avLst/>
            <a:gdLst/>
            <a:ahLst/>
            <a:cxnLst/>
            <a:rect l="l" t="t" r="r" b="b"/>
            <a:pathLst>
              <a:path w="558" h="4320" extrusionOk="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2" name="Google Shape;12;p1" title="right edge border"/>
          <p:cNvSpPr/>
          <p:nvPr/>
        </p:nvSpPr>
        <p:spPr>
          <a:xfrm>
            <a:off x="11908536" y="0"/>
            <a:ext cx="2835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Shape 94"/>
        <p:cNvGrpSpPr/>
        <p:nvPr/>
      </p:nvGrpSpPr>
      <p:grpSpPr>
        <a:xfrm>
          <a:off x="0" y="0"/>
          <a:ext cx="0" cy="0"/>
          <a:chOff x="0" y="0"/>
          <a:chExt cx="0" cy="0"/>
        </a:xfrm>
      </p:grpSpPr>
      <p:sp>
        <p:nvSpPr>
          <p:cNvPr id="95" name="Google Shape;95;p13"/>
          <p:cNvSpPr txBox="1">
            <a:spLocks noGrp="1"/>
          </p:cNvSpPr>
          <p:nvPr>
            <p:ph type="ctrTitle"/>
          </p:nvPr>
        </p:nvSpPr>
        <p:spPr>
          <a:xfrm>
            <a:off x="1078523" y="1098388"/>
            <a:ext cx="10318500" cy="4395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10000"/>
              <a:buFont typeface="Impact"/>
              <a:buNone/>
            </a:pPr>
            <a:r>
              <a:rPr lang="en-US"/>
              <a:t>HEART DISEASE PREDICTION</a:t>
            </a:r>
            <a:endParaRPr/>
          </a:p>
        </p:txBody>
      </p:sp>
      <p:sp>
        <p:nvSpPr>
          <p:cNvPr id="96" name="Google Shape;96;p13"/>
          <p:cNvSpPr txBox="1">
            <a:spLocks noGrp="1"/>
          </p:cNvSpPr>
          <p:nvPr>
            <p:ph type="subTitle" idx="1"/>
          </p:nvPr>
        </p:nvSpPr>
        <p:spPr>
          <a:xfrm>
            <a:off x="3010104" y="4790941"/>
            <a:ext cx="6262685" cy="1891898"/>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000"/>
              <a:buNone/>
            </a:pPr>
            <a:r>
              <a:rPr lang="en-US" dirty="0"/>
              <a:t>PRESENTED BY  </a:t>
            </a:r>
            <a:endParaRPr dirty="0"/>
          </a:p>
          <a:p>
            <a:pPr marL="0" lvl="0" indent="0" algn="ctr" rtl="0">
              <a:lnSpc>
                <a:spcPct val="100000"/>
              </a:lnSpc>
              <a:spcBef>
                <a:spcPts val="700"/>
              </a:spcBef>
              <a:spcAft>
                <a:spcPts val="0"/>
              </a:spcAft>
              <a:buSzPts val="2000"/>
              <a:buNone/>
            </a:pPr>
            <a:r>
              <a:rPr lang="en-US" b="0" dirty="0"/>
              <a:t>Palepu </a:t>
            </a:r>
            <a:r>
              <a:rPr lang="en-US" b="0" dirty="0" err="1"/>
              <a:t>Veerababu</a:t>
            </a:r>
            <a:endParaRPr b="0" dirty="0"/>
          </a:p>
        </p:txBody>
      </p:sp>
      <p:sp>
        <p:nvSpPr>
          <p:cNvPr id="97" name="Google Shape;97;p13"/>
          <p:cNvSpPr txBox="1"/>
          <p:nvPr/>
        </p:nvSpPr>
        <p:spPr>
          <a:xfrm>
            <a:off x="10188222" y="6211710"/>
            <a:ext cx="41805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Gill Sans"/>
                <a:ea typeface="Gill Sans"/>
                <a:cs typeface="Gill Sans"/>
                <a:sym typeface="Gill Sans"/>
              </a:rPr>
              <a:t>Guide By : Self</a:t>
            </a:r>
            <a:endParaRPr dirty="0"/>
          </a:p>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CONT…</a:t>
            </a:r>
            <a:endParaRPr/>
          </a:p>
        </p:txBody>
      </p:sp>
      <p:sp>
        <p:nvSpPr>
          <p:cNvPr id="159" name="Google Shape;159;p22"/>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a:bodyPr>
          <a:lstStyle/>
          <a:p>
            <a:pPr marL="228600" lvl="0" indent="-101600" algn="l" rtl="0">
              <a:lnSpc>
                <a:spcPct val="110000"/>
              </a:lnSpc>
              <a:spcBef>
                <a:spcPts val="0"/>
              </a:spcBef>
              <a:spcAft>
                <a:spcPts val="0"/>
              </a:spcAft>
              <a:buSzPts val="2000"/>
              <a:buNone/>
            </a:pPr>
            <a:endParaRPr/>
          </a:p>
        </p:txBody>
      </p:sp>
      <p:pic>
        <p:nvPicPr>
          <p:cNvPr id="160" name="Google Shape;160;p22"/>
          <p:cNvPicPr preferRelativeResize="0"/>
          <p:nvPr/>
        </p:nvPicPr>
        <p:blipFill rotWithShape="1">
          <a:blip r:embed="rId3">
            <a:alphaModFix/>
          </a:blip>
          <a:srcRect/>
          <a:stretch/>
        </p:blipFill>
        <p:spPr>
          <a:xfrm>
            <a:off x="1200722" y="1873404"/>
            <a:ext cx="9392937" cy="4560849"/>
          </a:xfrm>
          <a:prstGeom prst="rect">
            <a:avLst/>
          </a:prstGeom>
          <a:noFill/>
          <a:ln>
            <a:noFill/>
          </a:ln>
        </p:spPr>
      </p:pic>
      <p:pic>
        <p:nvPicPr>
          <p:cNvPr id="161" name="Google Shape;161;p22"/>
          <p:cNvPicPr preferRelativeResize="0"/>
          <p:nvPr/>
        </p:nvPicPr>
        <p:blipFill rotWithShape="1">
          <a:blip r:embed="rId4">
            <a:alphaModFix/>
          </a:blip>
          <a:srcRect/>
          <a:stretch/>
        </p:blipFill>
        <p:spPr>
          <a:xfrm>
            <a:off x="9647323" y="0"/>
            <a:ext cx="2544677" cy="18238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LITERATURE REVIEW</a:t>
            </a:r>
            <a:endParaRPr/>
          </a:p>
        </p:txBody>
      </p:sp>
      <p:graphicFrame>
        <p:nvGraphicFramePr>
          <p:cNvPr id="167" name="Google Shape;167;p23"/>
          <p:cNvGraphicFramePr/>
          <p:nvPr/>
        </p:nvGraphicFramePr>
        <p:xfrm>
          <a:off x="1250950" y="2286000"/>
          <a:ext cx="10179050" cy="3215690"/>
        </p:xfrm>
        <a:graphic>
          <a:graphicData uri="http://schemas.openxmlformats.org/drawingml/2006/table">
            <a:tbl>
              <a:tblPr firstRow="1" bandRow="1">
                <a:noFill/>
                <a:tableStyleId>{A2E3910C-DEEF-4BD0-A788-592C0A139429}</a:tableStyleId>
              </a:tblPr>
              <a:tblGrid>
                <a:gridCol w="5089525">
                  <a:extLst>
                    <a:ext uri="{9D8B030D-6E8A-4147-A177-3AD203B41FA5}">
                      <a16:colId xmlns:a16="http://schemas.microsoft.com/office/drawing/2014/main" val="20000"/>
                    </a:ext>
                  </a:extLst>
                </a:gridCol>
                <a:gridCol w="508952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u="none" strike="noStrike" cap="none"/>
                        <a:t>Name</a:t>
                      </a:r>
                      <a:endParaRPr sz="1800"/>
                    </a:p>
                  </a:txBody>
                  <a:tcPr marL="91450" marR="91450" marT="45725" marB="45725"/>
                </a:tc>
                <a:tc>
                  <a:txBody>
                    <a:bodyPr/>
                    <a:lstStyle/>
                    <a:p>
                      <a:pPr marL="0" marR="0" lvl="0" indent="0" algn="l" rtl="0">
                        <a:spcBef>
                          <a:spcPts val="0"/>
                        </a:spcBef>
                        <a:spcAft>
                          <a:spcPts val="0"/>
                        </a:spcAft>
                        <a:buNone/>
                      </a:pPr>
                      <a:r>
                        <a:rPr lang="en-US" sz="1800" b="1" i="0" u="none" strike="noStrike">
                          <a:solidFill>
                            <a:schemeClr val="lt1"/>
                          </a:solidFill>
                          <a:latin typeface="Gill Sans"/>
                          <a:ea typeface="Gill Sans"/>
                          <a:cs typeface="Gill Sans"/>
                          <a:sym typeface="Gill Sans"/>
                        </a:rPr>
                        <a:t>Improved Study of Heart Disease Prediction System using Data Mining Classification Techniques </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Year</a:t>
                      </a:r>
                      <a:endParaRPr sz="1800"/>
                    </a:p>
                  </a:txBody>
                  <a:tcPr marL="91450" marR="91450" marT="45725" marB="45725"/>
                </a:tc>
                <a:tc>
                  <a:txBody>
                    <a:bodyPr/>
                    <a:lstStyle/>
                    <a:p>
                      <a:pPr marL="0" marR="0" lvl="0" indent="0" algn="l" rtl="0">
                        <a:spcBef>
                          <a:spcPts val="0"/>
                        </a:spcBef>
                        <a:spcAft>
                          <a:spcPts val="0"/>
                        </a:spcAft>
                        <a:buNone/>
                      </a:pPr>
                      <a:r>
                        <a:rPr lang="en-US" sz="1800"/>
                        <a:t>10 june,2012</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Type</a:t>
                      </a:r>
                      <a:endParaRPr sz="1800"/>
                    </a:p>
                  </a:txBody>
                  <a:tcPr marL="91450" marR="91450" marT="45725" marB="45725"/>
                </a:tc>
                <a:tc>
                  <a:txBody>
                    <a:bodyPr/>
                    <a:lstStyle/>
                    <a:p>
                      <a:pPr marL="0" marR="0" lvl="0" indent="0" algn="l" rtl="0">
                        <a:spcBef>
                          <a:spcPts val="0"/>
                        </a:spcBef>
                        <a:spcAft>
                          <a:spcPts val="0"/>
                        </a:spcAft>
                        <a:buNone/>
                      </a:pPr>
                      <a:r>
                        <a:rPr lang="en-US" sz="1800"/>
                        <a:t>Research paper</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Proposed</a:t>
                      </a:r>
                      <a:endParaRPr sz="1800"/>
                    </a:p>
                  </a:txBody>
                  <a:tcPr marL="91450" marR="91450" marT="45725" marB="45725"/>
                </a:tc>
                <a:tc>
                  <a:txBody>
                    <a:bodyPr/>
                    <a:lstStyle/>
                    <a:p>
                      <a:pPr marL="0" marR="0" lvl="0" indent="0" algn="l" rtl="0">
                        <a:spcBef>
                          <a:spcPts val="0"/>
                        </a:spcBef>
                        <a:spcAft>
                          <a:spcPts val="0"/>
                        </a:spcAft>
                        <a:buNone/>
                      </a:pPr>
                      <a:r>
                        <a:rPr lang="en-US" sz="1800" b="0" i="0" u="none" strike="noStrike">
                          <a:solidFill>
                            <a:schemeClr val="dk1"/>
                          </a:solidFill>
                          <a:latin typeface="Gill Sans"/>
                          <a:ea typeface="Gill Sans"/>
                          <a:cs typeface="Gill Sans"/>
                          <a:sym typeface="Gill Sans"/>
                        </a:rPr>
                        <a:t>Initially dataset contained some fields, in which some value in the records was missing. These were identified and replaced with most appropriate values using Replace Missing Values filter from Weka 3.6.6. </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Conclusion</a:t>
                      </a:r>
                      <a:endParaRPr sz="1800"/>
                    </a:p>
                  </a:txBody>
                  <a:tcPr marL="91450" marR="91450" marT="45725" marB="45725"/>
                </a:tc>
                <a:tc>
                  <a:txBody>
                    <a:bodyPr/>
                    <a:lstStyle/>
                    <a:p>
                      <a:pPr marL="0" marR="0" lvl="0" indent="0" algn="l" rtl="0">
                        <a:spcBef>
                          <a:spcPts val="0"/>
                        </a:spcBef>
                        <a:spcAft>
                          <a:spcPts val="0"/>
                        </a:spcAft>
                        <a:buNone/>
                      </a:pPr>
                      <a:r>
                        <a:rPr lang="en-US" sz="1800"/>
                        <a:t>Naïve Bayes using Weka tool</a:t>
                      </a:r>
                      <a:endParaRPr sz="1800"/>
                    </a:p>
                  </a:txBody>
                  <a:tcPr marL="91450" marR="91450" marT="45725" marB="45725"/>
                </a:tc>
                <a:extLst>
                  <a:ext uri="{0D108BD9-81ED-4DB2-BD59-A6C34878D82A}">
                    <a16:rowId xmlns:a16="http://schemas.microsoft.com/office/drawing/2014/main" val="10004"/>
                  </a:ext>
                </a:extLst>
              </a:tr>
            </a:tbl>
          </a:graphicData>
        </a:graphic>
      </p:graphicFrame>
      <p:pic>
        <p:nvPicPr>
          <p:cNvPr id="168" name="Google Shape;168;p23"/>
          <p:cNvPicPr preferRelativeResize="0"/>
          <p:nvPr/>
        </p:nvPicPr>
        <p:blipFill rotWithShape="1">
          <a:blip r:embed="rId3">
            <a:alphaModFix/>
          </a:blip>
          <a:srcRect/>
          <a:stretch/>
        </p:blipFill>
        <p:spPr>
          <a:xfrm>
            <a:off x="9647323" y="0"/>
            <a:ext cx="2544677" cy="18238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CONT…</a:t>
            </a:r>
            <a:endParaRPr/>
          </a:p>
        </p:txBody>
      </p:sp>
      <p:graphicFrame>
        <p:nvGraphicFramePr>
          <p:cNvPr id="174" name="Google Shape;174;p24"/>
          <p:cNvGraphicFramePr/>
          <p:nvPr/>
        </p:nvGraphicFramePr>
        <p:xfrm>
          <a:off x="1250950" y="2286000"/>
          <a:ext cx="10179050" cy="3759250"/>
        </p:xfrm>
        <a:graphic>
          <a:graphicData uri="http://schemas.openxmlformats.org/drawingml/2006/table">
            <a:tbl>
              <a:tblPr firstRow="1" bandRow="1">
                <a:noFill/>
                <a:tableStyleId>{A2E3910C-DEEF-4BD0-A788-592C0A139429}</a:tableStyleId>
              </a:tblPr>
              <a:tblGrid>
                <a:gridCol w="5089525">
                  <a:extLst>
                    <a:ext uri="{9D8B030D-6E8A-4147-A177-3AD203B41FA5}">
                      <a16:colId xmlns:a16="http://schemas.microsoft.com/office/drawing/2014/main" val="20000"/>
                    </a:ext>
                  </a:extLst>
                </a:gridCol>
                <a:gridCol w="508952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a:t>Name</a:t>
                      </a:r>
                      <a:endParaRPr sz="1800"/>
                    </a:p>
                  </a:txBody>
                  <a:tcPr marL="91450" marR="91450" marT="45725" marB="45725"/>
                </a:tc>
                <a:tc>
                  <a:txBody>
                    <a:bodyPr/>
                    <a:lstStyle/>
                    <a:p>
                      <a:pPr marL="0" marR="0" lvl="0" indent="0" algn="l" rtl="0">
                        <a:spcBef>
                          <a:spcPts val="0"/>
                        </a:spcBef>
                        <a:spcAft>
                          <a:spcPts val="0"/>
                        </a:spcAft>
                        <a:buNone/>
                      </a:pPr>
                      <a:r>
                        <a:rPr lang="en-US" sz="1800" b="1" i="0" u="none" strike="noStrike">
                          <a:solidFill>
                            <a:schemeClr val="lt1"/>
                          </a:solidFill>
                          <a:latin typeface="Gill Sans"/>
                          <a:ea typeface="Gill Sans"/>
                          <a:cs typeface="Gill Sans"/>
                          <a:sym typeface="Gill Sans"/>
                        </a:rPr>
                        <a:t>Predicting and Diagnosing of Heart Disease Using Machine Learning</a:t>
                      </a:r>
                      <a:endParaRPr/>
                    </a:p>
                    <a:p>
                      <a:pPr marL="0" marR="0" lvl="0" indent="0" algn="l" rtl="0">
                        <a:spcBef>
                          <a:spcPts val="0"/>
                        </a:spcBef>
                        <a:spcAft>
                          <a:spcPts val="0"/>
                        </a:spcAft>
                        <a:buNone/>
                      </a:pPr>
                      <a:r>
                        <a:rPr lang="en-US" sz="1800" b="1" i="0" u="none" strike="noStrike">
                          <a:solidFill>
                            <a:schemeClr val="lt1"/>
                          </a:solidFill>
                          <a:latin typeface="Gill Sans"/>
                          <a:ea typeface="Gill Sans"/>
                          <a:cs typeface="Gill Sans"/>
                          <a:sym typeface="Gill Sans"/>
                        </a:rPr>
                        <a:t>Algorithms.</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Year</a:t>
                      </a:r>
                      <a:endParaRPr sz="1800"/>
                    </a:p>
                  </a:txBody>
                  <a:tcPr marL="91450" marR="91450" marT="45725" marB="45725"/>
                </a:tc>
                <a:tc>
                  <a:txBody>
                    <a:bodyPr/>
                    <a:lstStyle/>
                    <a:p>
                      <a:pPr marL="0" marR="0" lvl="0" indent="0" algn="l" rtl="0">
                        <a:spcBef>
                          <a:spcPts val="0"/>
                        </a:spcBef>
                        <a:spcAft>
                          <a:spcPts val="0"/>
                        </a:spcAft>
                        <a:buNone/>
                      </a:pPr>
                      <a:r>
                        <a:rPr lang="en-US" sz="1800"/>
                        <a:t>6 june,2017</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Type</a:t>
                      </a:r>
                      <a:endParaRPr sz="1800"/>
                    </a:p>
                  </a:txBody>
                  <a:tcPr marL="91450" marR="91450" marT="45725" marB="45725"/>
                </a:tc>
                <a:tc>
                  <a:txBody>
                    <a:bodyPr/>
                    <a:lstStyle/>
                    <a:p>
                      <a:pPr marL="0" marR="0" lvl="0" indent="0" algn="l" rtl="0">
                        <a:spcBef>
                          <a:spcPts val="0"/>
                        </a:spcBef>
                        <a:spcAft>
                          <a:spcPts val="0"/>
                        </a:spcAft>
                        <a:buNone/>
                      </a:pPr>
                      <a:r>
                        <a:rPr lang="en-US" sz="1800"/>
                        <a:t>Research paper</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Proposed</a:t>
                      </a:r>
                      <a:endParaRPr sz="1800"/>
                    </a:p>
                  </a:txBody>
                  <a:tcPr marL="91450" marR="91450" marT="45725" marB="45725"/>
                </a:tc>
                <a:tc>
                  <a:txBody>
                    <a:bodyPr/>
                    <a:lstStyle/>
                    <a:p>
                      <a:pPr marL="0" marR="0" lvl="0" indent="0" algn="l" rtl="0">
                        <a:spcBef>
                          <a:spcPts val="0"/>
                        </a:spcBef>
                        <a:spcAft>
                          <a:spcPts val="0"/>
                        </a:spcAft>
                        <a:buNone/>
                      </a:pPr>
                      <a:r>
                        <a:rPr lang="en-US" sz="1800" b="0" i="0" u="none" strike="noStrike">
                          <a:solidFill>
                            <a:schemeClr val="dk1"/>
                          </a:solidFill>
                          <a:latin typeface="Gill Sans"/>
                          <a:ea typeface="Gill Sans"/>
                          <a:cs typeface="Gill Sans"/>
                          <a:sym typeface="Gill Sans"/>
                        </a:rPr>
                        <a:t>four machine learning algorithms,</a:t>
                      </a:r>
                      <a:endParaRPr/>
                    </a:p>
                    <a:p>
                      <a:pPr marL="0" marR="0" lvl="0" indent="0" algn="l" rtl="0">
                        <a:spcBef>
                          <a:spcPts val="0"/>
                        </a:spcBef>
                        <a:spcAft>
                          <a:spcPts val="0"/>
                        </a:spcAft>
                        <a:buNone/>
                      </a:pPr>
                      <a:r>
                        <a:rPr lang="en-US" sz="1800" b="0" i="0" u="none" strike="noStrike">
                          <a:solidFill>
                            <a:schemeClr val="dk1"/>
                          </a:solidFill>
                          <a:latin typeface="Gill Sans"/>
                          <a:ea typeface="Gill Sans"/>
                          <a:cs typeface="Gill Sans"/>
                          <a:sym typeface="Gill Sans"/>
                        </a:rPr>
                        <a:t>classifiers are applied on same data and results are compared on the basis of misclassification and correct classification rate and according to experimental results.</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Conclusion</a:t>
                      </a:r>
                      <a:endParaRPr sz="1800"/>
                    </a:p>
                  </a:txBody>
                  <a:tcPr marL="91450" marR="91450" marT="45725" marB="45725"/>
                </a:tc>
                <a:tc>
                  <a:txBody>
                    <a:bodyPr/>
                    <a:lstStyle/>
                    <a:p>
                      <a:pPr marL="0" marR="0" lvl="0" indent="0" algn="l" rtl="0">
                        <a:spcBef>
                          <a:spcPts val="0"/>
                        </a:spcBef>
                        <a:spcAft>
                          <a:spcPts val="0"/>
                        </a:spcAft>
                        <a:buNone/>
                      </a:pPr>
                      <a:r>
                        <a:rPr lang="en-US" sz="1800" b="0" i="0" u="none" strike="noStrike">
                          <a:solidFill>
                            <a:schemeClr val="dk1"/>
                          </a:solidFill>
                          <a:latin typeface="Gill Sans"/>
                          <a:ea typeface="Gill Sans"/>
                          <a:cs typeface="Gill Sans"/>
                          <a:sym typeface="Gill Sans"/>
                        </a:rPr>
                        <a:t>Naïve base classifier is the best in</a:t>
                      </a:r>
                      <a:endParaRPr/>
                    </a:p>
                    <a:p>
                      <a:pPr marL="0" marR="0" lvl="0" indent="0" algn="l" rtl="0">
                        <a:spcBef>
                          <a:spcPts val="0"/>
                        </a:spcBef>
                        <a:spcAft>
                          <a:spcPts val="0"/>
                        </a:spcAft>
                        <a:buNone/>
                      </a:pPr>
                      <a:r>
                        <a:rPr lang="en-US" sz="1800" b="0" i="0" u="none" strike="noStrike">
                          <a:solidFill>
                            <a:schemeClr val="dk1"/>
                          </a:solidFill>
                          <a:latin typeface="Gill Sans"/>
                          <a:ea typeface="Gill Sans"/>
                          <a:cs typeface="Gill Sans"/>
                          <a:sym typeface="Gill Sans"/>
                        </a:rPr>
                        <a:t>performance for prediction of heart disease.</a:t>
                      </a:r>
                      <a:endParaRPr sz="1800"/>
                    </a:p>
                  </a:txBody>
                  <a:tcPr marL="91450" marR="91450" marT="45725" marB="45725"/>
                </a:tc>
                <a:extLst>
                  <a:ext uri="{0D108BD9-81ED-4DB2-BD59-A6C34878D82A}">
                    <a16:rowId xmlns:a16="http://schemas.microsoft.com/office/drawing/2014/main" val="10004"/>
                  </a:ext>
                </a:extLst>
              </a:tr>
            </a:tbl>
          </a:graphicData>
        </a:graphic>
      </p:graphicFrame>
      <p:pic>
        <p:nvPicPr>
          <p:cNvPr id="175" name="Google Shape;175;p24"/>
          <p:cNvPicPr preferRelativeResize="0"/>
          <p:nvPr/>
        </p:nvPicPr>
        <p:blipFill rotWithShape="1">
          <a:blip r:embed="rId3">
            <a:alphaModFix/>
          </a:blip>
          <a:srcRect/>
          <a:stretch/>
        </p:blipFill>
        <p:spPr>
          <a:xfrm>
            <a:off x="9647323" y="0"/>
            <a:ext cx="2544677" cy="18238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CONT…</a:t>
            </a:r>
            <a:endParaRPr/>
          </a:p>
        </p:txBody>
      </p:sp>
      <p:sp>
        <p:nvSpPr>
          <p:cNvPr id="181" name="Google Shape;181;p25"/>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2000"/>
              <a:buChar char="•"/>
            </a:pPr>
            <a:r>
              <a:rPr lang="en-US"/>
              <a:t>Kaggle Dataset Interpretations and Learning</a:t>
            </a:r>
            <a:endParaRPr/>
          </a:p>
          <a:p>
            <a:pPr marL="228600" lvl="0" indent="0" algn="l" rtl="0">
              <a:lnSpc>
                <a:spcPct val="110000"/>
              </a:lnSpc>
              <a:spcBef>
                <a:spcPts val="70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NAIVE BAYES - OUTPUT</a:t>
            </a:r>
            <a:endParaRPr/>
          </a:p>
        </p:txBody>
      </p:sp>
      <p:pic>
        <p:nvPicPr>
          <p:cNvPr id="187" name="Google Shape;187;p26"/>
          <p:cNvPicPr preferRelativeResize="0"/>
          <p:nvPr/>
        </p:nvPicPr>
        <p:blipFill rotWithShape="1">
          <a:blip r:embed="rId3">
            <a:alphaModFix/>
          </a:blip>
          <a:srcRect/>
          <a:stretch/>
        </p:blipFill>
        <p:spPr>
          <a:xfrm>
            <a:off x="1251678" y="1823805"/>
            <a:ext cx="10238765" cy="3705458"/>
          </a:xfrm>
          <a:prstGeom prst="rect">
            <a:avLst/>
          </a:prstGeom>
          <a:noFill/>
          <a:ln>
            <a:noFill/>
          </a:ln>
        </p:spPr>
      </p:pic>
      <p:pic>
        <p:nvPicPr>
          <p:cNvPr id="188" name="Google Shape;188;p26"/>
          <p:cNvPicPr preferRelativeResize="0"/>
          <p:nvPr/>
        </p:nvPicPr>
        <p:blipFill rotWithShape="1">
          <a:blip r:embed="rId4">
            <a:alphaModFix/>
          </a:blip>
          <a:srcRect/>
          <a:stretch/>
        </p:blipFill>
        <p:spPr>
          <a:xfrm>
            <a:off x="9647323" y="0"/>
            <a:ext cx="2544677" cy="18238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NAIVE BAYES - OUTPUT</a:t>
            </a:r>
            <a:endParaRPr/>
          </a:p>
        </p:txBody>
      </p:sp>
      <p:pic>
        <p:nvPicPr>
          <p:cNvPr id="194" name="Google Shape;194;p27"/>
          <p:cNvPicPr preferRelativeResize="0"/>
          <p:nvPr/>
        </p:nvPicPr>
        <p:blipFill rotWithShape="1">
          <a:blip r:embed="rId3">
            <a:alphaModFix/>
          </a:blip>
          <a:srcRect/>
          <a:stretch/>
        </p:blipFill>
        <p:spPr>
          <a:xfrm>
            <a:off x="9647323" y="0"/>
            <a:ext cx="2544677" cy="1823805"/>
          </a:xfrm>
          <a:prstGeom prst="rect">
            <a:avLst/>
          </a:prstGeom>
          <a:noFill/>
          <a:ln>
            <a:noFill/>
          </a:ln>
        </p:spPr>
      </p:pic>
      <p:pic>
        <p:nvPicPr>
          <p:cNvPr id="195" name="Google Shape;195;p27"/>
          <p:cNvPicPr preferRelativeResize="0"/>
          <p:nvPr/>
        </p:nvPicPr>
        <p:blipFill rotWithShape="1">
          <a:blip r:embed="rId4">
            <a:alphaModFix/>
          </a:blip>
          <a:srcRect/>
          <a:stretch/>
        </p:blipFill>
        <p:spPr>
          <a:xfrm>
            <a:off x="1438275" y="1823805"/>
            <a:ext cx="9391650" cy="43866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CONFUSION MATRIX</a:t>
            </a:r>
            <a:endParaRPr/>
          </a:p>
        </p:txBody>
      </p:sp>
      <p:pic>
        <p:nvPicPr>
          <p:cNvPr id="201" name="Google Shape;201;p28"/>
          <p:cNvPicPr preferRelativeResize="0">
            <a:picLocks noGrp="1"/>
          </p:cNvPicPr>
          <p:nvPr>
            <p:ph type="body" idx="1"/>
          </p:nvPr>
        </p:nvPicPr>
        <p:blipFill rotWithShape="1">
          <a:blip r:embed="rId3">
            <a:alphaModFix/>
          </a:blip>
          <a:srcRect/>
          <a:stretch/>
        </p:blipFill>
        <p:spPr>
          <a:xfrm>
            <a:off x="2681580" y="2588654"/>
            <a:ext cx="6256358" cy="31532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KNN (USING LIBRARIES)</a:t>
            </a:r>
            <a:endParaRPr/>
          </a:p>
        </p:txBody>
      </p:sp>
      <p:pic>
        <p:nvPicPr>
          <p:cNvPr id="207" name="Google Shape;207;p29"/>
          <p:cNvPicPr preferRelativeResize="0">
            <a:picLocks noGrp="1"/>
          </p:cNvPicPr>
          <p:nvPr>
            <p:ph type="body" idx="1"/>
          </p:nvPr>
        </p:nvPicPr>
        <p:blipFill rotWithShape="1">
          <a:blip r:embed="rId3">
            <a:alphaModFix/>
          </a:blip>
          <a:srcRect/>
          <a:stretch/>
        </p:blipFill>
        <p:spPr>
          <a:xfrm>
            <a:off x="1251678" y="1128451"/>
            <a:ext cx="9667875" cy="2245814"/>
          </a:xfrm>
          <a:prstGeom prst="rect">
            <a:avLst/>
          </a:prstGeom>
          <a:noFill/>
          <a:ln>
            <a:noFill/>
          </a:ln>
        </p:spPr>
      </p:pic>
      <p:pic>
        <p:nvPicPr>
          <p:cNvPr id="208" name="Google Shape;208;p29"/>
          <p:cNvPicPr preferRelativeResize="0"/>
          <p:nvPr/>
        </p:nvPicPr>
        <p:blipFill rotWithShape="1">
          <a:blip r:embed="rId4">
            <a:alphaModFix/>
          </a:blip>
          <a:srcRect/>
          <a:stretch/>
        </p:blipFill>
        <p:spPr>
          <a:xfrm>
            <a:off x="1251677" y="3374265"/>
            <a:ext cx="9667875" cy="3190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RAPIDMINER MODEL TEST</a:t>
            </a:r>
            <a:endParaRPr/>
          </a:p>
        </p:txBody>
      </p:sp>
      <p:pic>
        <p:nvPicPr>
          <p:cNvPr id="214" name="Google Shape;214;p30"/>
          <p:cNvPicPr preferRelativeResize="0">
            <a:picLocks noGrp="1"/>
          </p:cNvPicPr>
          <p:nvPr>
            <p:ph type="body" idx="1"/>
          </p:nvPr>
        </p:nvPicPr>
        <p:blipFill rotWithShape="1">
          <a:blip r:embed="rId3">
            <a:alphaModFix/>
          </a:blip>
          <a:srcRect/>
          <a:stretch/>
        </p:blipFill>
        <p:spPr>
          <a:xfrm>
            <a:off x="2530475" y="2997200"/>
            <a:ext cx="7620000" cy="2171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CONT…</a:t>
            </a:r>
            <a:endParaRPr/>
          </a:p>
        </p:txBody>
      </p:sp>
      <p:sp>
        <p:nvSpPr>
          <p:cNvPr id="220" name="Google Shape;220;p31"/>
          <p:cNvSpPr txBox="1">
            <a:spLocks noGrp="1"/>
          </p:cNvSpPr>
          <p:nvPr>
            <p:ph type="body" idx="1"/>
          </p:nvPr>
        </p:nvSpPr>
        <p:spPr>
          <a:xfrm>
            <a:off x="891069" y="2090776"/>
            <a:ext cx="2132400" cy="19083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200"/>
              <a:buFont typeface="Arial"/>
              <a:buNone/>
            </a:pPr>
            <a:r>
              <a:rPr lang="en-US" sz="2200" b="1" i="0" u="none" strike="noStrike" cap="none">
                <a:solidFill>
                  <a:schemeClr val="dk1"/>
                </a:solidFill>
                <a:latin typeface="Arial"/>
                <a:ea typeface="Arial"/>
                <a:cs typeface="Arial"/>
                <a:sym typeface="Arial"/>
              </a:rPr>
              <a:t>Cluster Model </a:t>
            </a:r>
            <a:endParaRPr/>
          </a:p>
          <a:p>
            <a:pPr marL="0" marR="0" lvl="0" indent="0" algn="l" rtl="0">
              <a:lnSpc>
                <a:spcPct val="100000"/>
              </a:lnSpc>
              <a:spcBef>
                <a:spcPts val="0"/>
              </a:spcBef>
              <a:spcAft>
                <a:spcPts val="0"/>
              </a:spcAft>
              <a:buClr>
                <a:schemeClr val="dk1"/>
              </a:buClr>
              <a:buSzPts val="1800"/>
              <a:buFont typeface="Arimo"/>
              <a:buNone/>
            </a:pPr>
            <a:r>
              <a:rPr lang="en-US" sz="1800" b="0" i="0" u="none" strike="noStrike" cap="none">
                <a:solidFill>
                  <a:schemeClr val="dk1"/>
                </a:solidFill>
                <a:latin typeface="Arimo"/>
                <a:ea typeface="Arimo"/>
                <a:cs typeface="Arimo"/>
                <a:sym typeface="Arimo"/>
              </a:rPr>
              <a:t>Cluster 0: 25 </a:t>
            </a:r>
            <a:endParaRPr/>
          </a:p>
          <a:p>
            <a:pPr marL="0" marR="0" lvl="0" indent="0" algn="l" rtl="0">
              <a:lnSpc>
                <a:spcPct val="100000"/>
              </a:lnSpc>
              <a:spcBef>
                <a:spcPts val="0"/>
              </a:spcBef>
              <a:spcAft>
                <a:spcPts val="0"/>
              </a:spcAft>
              <a:buClr>
                <a:schemeClr val="dk1"/>
              </a:buClr>
              <a:buSzPts val="1800"/>
              <a:buFont typeface="Arimo"/>
              <a:buNone/>
            </a:pPr>
            <a:r>
              <a:rPr lang="en-US" sz="1800" b="0" i="0" u="none" strike="noStrike" cap="none">
                <a:solidFill>
                  <a:schemeClr val="dk1"/>
                </a:solidFill>
                <a:latin typeface="Arimo"/>
                <a:ea typeface="Arimo"/>
                <a:cs typeface="Arimo"/>
                <a:sym typeface="Arimo"/>
              </a:rPr>
              <a:t>Cluster 1: 4215</a:t>
            </a:r>
            <a:endParaRPr/>
          </a:p>
          <a:p>
            <a:pPr marL="0" marR="0" lvl="0" indent="0" algn="l" rtl="0">
              <a:lnSpc>
                <a:spcPct val="100000"/>
              </a:lnSpc>
              <a:spcBef>
                <a:spcPts val="0"/>
              </a:spcBef>
              <a:spcAft>
                <a:spcPts val="0"/>
              </a:spcAft>
              <a:buClr>
                <a:schemeClr val="dk1"/>
              </a:buClr>
              <a:buSzPts val="1800"/>
              <a:buFont typeface="Arimo"/>
              <a:buNone/>
            </a:pPr>
            <a:r>
              <a:rPr lang="en-US" sz="1800" b="0" i="0" u="none" strike="noStrike" cap="none">
                <a:solidFill>
                  <a:schemeClr val="dk1"/>
                </a:solidFill>
                <a:latin typeface="Arimo"/>
                <a:ea typeface="Arimo"/>
                <a:cs typeface="Arimo"/>
                <a:sym typeface="Arimo"/>
              </a:rPr>
              <a:t>Total number</a:t>
            </a:r>
            <a:endParaRPr/>
          </a:p>
          <a:p>
            <a:pPr marL="0" marR="0" lvl="0" indent="0" algn="l" rtl="0">
              <a:lnSpc>
                <a:spcPct val="100000"/>
              </a:lnSpc>
              <a:spcBef>
                <a:spcPts val="0"/>
              </a:spcBef>
              <a:spcAft>
                <a:spcPts val="0"/>
              </a:spcAft>
              <a:buClr>
                <a:schemeClr val="dk1"/>
              </a:buClr>
              <a:buSzPts val="1800"/>
              <a:buFont typeface="Arimo"/>
              <a:buNone/>
            </a:pPr>
            <a:r>
              <a:rPr lang="en-US" sz="1800" b="0" i="0" u="none" strike="noStrike" cap="none">
                <a:solidFill>
                  <a:schemeClr val="dk1"/>
                </a:solidFill>
                <a:latin typeface="Arimo"/>
                <a:ea typeface="Arimo"/>
                <a:cs typeface="Arimo"/>
                <a:sym typeface="Arimo"/>
              </a:rPr>
              <a:t>of items: 4240</a:t>
            </a:r>
            <a:r>
              <a:rPr lang="en-US" sz="2400" b="0" i="0" u="none" strike="noStrike" cap="none">
                <a:solidFill>
                  <a:schemeClr val="dk1"/>
                </a:solidFill>
              </a:rPr>
              <a:t> </a:t>
            </a:r>
            <a:endParaRPr/>
          </a:p>
          <a:p>
            <a:pPr marL="0" marR="0" lvl="0" indent="0" algn="l" rtl="0">
              <a:lnSpc>
                <a:spcPct val="100000"/>
              </a:lnSpc>
              <a:spcBef>
                <a:spcPts val="0"/>
              </a:spcBef>
              <a:spcAft>
                <a:spcPts val="0"/>
              </a:spcAft>
              <a:buClr>
                <a:srgbClr val="595959"/>
              </a:buClr>
              <a:buSzPts val="1800"/>
              <a:buFont typeface="Gill Sans"/>
              <a:buNone/>
            </a:pPr>
            <a:endParaRPr sz="1800" b="0" i="0" u="none" strike="noStrike" cap="none">
              <a:solidFill>
                <a:schemeClr val="dk1"/>
              </a:solidFill>
              <a:latin typeface="Arial"/>
              <a:ea typeface="Arial"/>
              <a:cs typeface="Arial"/>
              <a:sym typeface="Arial"/>
            </a:endParaRPr>
          </a:p>
        </p:txBody>
      </p:sp>
      <p:pic>
        <p:nvPicPr>
          <p:cNvPr id="221" name="Google Shape;221;p31"/>
          <p:cNvPicPr preferRelativeResize="0"/>
          <p:nvPr/>
        </p:nvPicPr>
        <p:blipFill rotWithShape="1">
          <a:blip r:embed="rId3">
            <a:alphaModFix/>
          </a:blip>
          <a:srcRect/>
          <a:stretch/>
        </p:blipFill>
        <p:spPr>
          <a:xfrm>
            <a:off x="3118572" y="1941591"/>
            <a:ext cx="8277225" cy="4114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PROBLEM DEFINITION</a:t>
            </a:r>
            <a:endParaRPr/>
          </a:p>
        </p:txBody>
      </p:sp>
      <p:sp>
        <p:nvSpPr>
          <p:cNvPr id="103" name="Google Shape;103;p14"/>
          <p:cNvSpPr txBox="1">
            <a:spLocks noGrp="1"/>
          </p:cNvSpPr>
          <p:nvPr>
            <p:ph type="body" idx="1"/>
          </p:nvPr>
        </p:nvSpPr>
        <p:spPr>
          <a:xfrm>
            <a:off x="1251678" y="2286001"/>
            <a:ext cx="10178400" cy="35937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10000"/>
              </a:lnSpc>
              <a:spcBef>
                <a:spcPts val="0"/>
              </a:spcBef>
              <a:spcAft>
                <a:spcPts val="0"/>
              </a:spcAft>
              <a:buSzPct val="100000"/>
              <a:buNone/>
            </a:pPr>
            <a:r>
              <a:rPr lang="en-US"/>
              <a:t>🡪 Now a Days A major challenge facing in Healthcare organizations(hospitals , medical centers)</a:t>
            </a:r>
            <a:endParaRPr/>
          </a:p>
          <a:p>
            <a:pPr marL="0" lvl="0" indent="0" algn="l" rtl="0">
              <a:lnSpc>
                <a:spcPct val="110000"/>
              </a:lnSpc>
              <a:spcBef>
                <a:spcPts val="700"/>
              </a:spcBef>
              <a:spcAft>
                <a:spcPts val="0"/>
              </a:spcAft>
              <a:buSzPct val="100000"/>
              <a:buNone/>
            </a:pPr>
            <a:r>
              <a:rPr lang="en-US"/>
              <a:t>Is to provide Quality of services at affordable costs. Quality of Service is mainly depends on correct prediction of doctor .  </a:t>
            </a:r>
            <a:endParaRPr/>
          </a:p>
          <a:p>
            <a:pPr marL="0" lvl="0" indent="0" algn="l" rtl="0">
              <a:lnSpc>
                <a:spcPct val="110000"/>
              </a:lnSpc>
              <a:spcBef>
                <a:spcPts val="700"/>
              </a:spcBef>
              <a:spcAft>
                <a:spcPts val="0"/>
              </a:spcAft>
              <a:buSzPct val="100000"/>
              <a:buNone/>
            </a:pPr>
            <a:r>
              <a:rPr lang="en-US"/>
              <a:t>🡪 Poor clinical decisions can lead to disastrous consequences which are unacceptable.</a:t>
            </a:r>
            <a:endParaRPr/>
          </a:p>
          <a:p>
            <a:pPr marL="0" lvl="0" indent="0" algn="l" rtl="0">
              <a:lnSpc>
                <a:spcPct val="110000"/>
              </a:lnSpc>
              <a:spcBef>
                <a:spcPts val="700"/>
              </a:spcBef>
              <a:spcAft>
                <a:spcPts val="0"/>
              </a:spcAft>
              <a:buSzPct val="100000"/>
              <a:buNone/>
            </a:pPr>
            <a:r>
              <a:rPr lang="en-US"/>
              <a:t>🡪 So to Reduce the cost of clinical tests , organizations need computer based information for prediction of best decision.</a:t>
            </a:r>
            <a:endParaRPr/>
          </a:p>
        </p:txBody>
      </p:sp>
      <p:pic>
        <p:nvPicPr>
          <p:cNvPr id="104" name="Google Shape;104;p14"/>
          <p:cNvPicPr preferRelativeResize="0"/>
          <p:nvPr/>
        </p:nvPicPr>
        <p:blipFill rotWithShape="1">
          <a:blip r:embed="rId3">
            <a:alphaModFix/>
          </a:blip>
          <a:srcRect/>
          <a:stretch/>
        </p:blipFill>
        <p:spPr>
          <a:xfrm>
            <a:off x="9647323" y="0"/>
            <a:ext cx="2544677" cy="182380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PLOT</a:t>
            </a:r>
            <a:endParaRPr/>
          </a:p>
        </p:txBody>
      </p:sp>
      <p:pic>
        <p:nvPicPr>
          <p:cNvPr id="227" name="Google Shape;227;p32"/>
          <p:cNvPicPr preferRelativeResize="0">
            <a:picLocks noGrp="1"/>
          </p:cNvPicPr>
          <p:nvPr>
            <p:ph type="body" idx="1"/>
          </p:nvPr>
        </p:nvPicPr>
        <p:blipFill rotWithShape="1">
          <a:blip r:embed="rId3">
            <a:alphaModFix/>
          </a:blip>
          <a:srcRect/>
          <a:stretch/>
        </p:blipFill>
        <p:spPr>
          <a:xfrm>
            <a:off x="2671574" y="2067059"/>
            <a:ext cx="7338530" cy="466381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LEARNING ASPECT &amp; CONCLUSION</a:t>
            </a:r>
            <a:endParaRPr/>
          </a:p>
        </p:txBody>
      </p:sp>
      <p:sp>
        <p:nvSpPr>
          <p:cNvPr id="233" name="Google Shape;233;p33"/>
          <p:cNvSpPr txBox="1">
            <a:spLocks noGrp="1"/>
          </p:cNvSpPr>
          <p:nvPr>
            <p:ph type="body" idx="1"/>
          </p:nvPr>
        </p:nvSpPr>
        <p:spPr>
          <a:xfrm>
            <a:off x="1251678" y="1345844"/>
            <a:ext cx="10178322" cy="5273897"/>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2000"/>
              <a:buChar char="•"/>
            </a:pPr>
            <a:r>
              <a:rPr lang="en-US"/>
              <a:t>Data Preprocessing</a:t>
            </a:r>
            <a:endParaRPr/>
          </a:p>
          <a:p>
            <a:pPr marL="228600" lvl="0" indent="-228600" algn="l" rtl="0">
              <a:lnSpc>
                <a:spcPct val="110000"/>
              </a:lnSpc>
              <a:spcBef>
                <a:spcPts val="700"/>
              </a:spcBef>
              <a:spcAft>
                <a:spcPts val="0"/>
              </a:spcAft>
              <a:buSzPts val="2000"/>
              <a:buChar char="•"/>
            </a:pPr>
            <a:r>
              <a:rPr lang="en-US"/>
              <a:t>Feature Extraction and Data Cleaning</a:t>
            </a:r>
            <a:endParaRPr/>
          </a:p>
          <a:p>
            <a:pPr marL="228600" lvl="0" indent="-228600" algn="l" rtl="0">
              <a:lnSpc>
                <a:spcPct val="110000"/>
              </a:lnSpc>
              <a:spcBef>
                <a:spcPts val="700"/>
              </a:spcBef>
              <a:spcAft>
                <a:spcPts val="0"/>
              </a:spcAft>
              <a:buSzPts val="2000"/>
              <a:buChar char="•"/>
            </a:pPr>
            <a:r>
              <a:rPr lang="en-US"/>
              <a:t>Models</a:t>
            </a:r>
            <a:endParaRPr/>
          </a:p>
          <a:p>
            <a:pPr marL="685800" lvl="1" indent="-228600" algn="l" rtl="0">
              <a:lnSpc>
                <a:spcPct val="110000"/>
              </a:lnSpc>
              <a:spcBef>
                <a:spcPts val="700"/>
              </a:spcBef>
              <a:spcAft>
                <a:spcPts val="0"/>
              </a:spcAft>
              <a:buSzPts val="1800"/>
              <a:buChar char="–"/>
            </a:pPr>
            <a:r>
              <a:rPr lang="en-US"/>
              <a:t>Naïve Bayes</a:t>
            </a:r>
            <a:endParaRPr/>
          </a:p>
          <a:p>
            <a:pPr marL="685800" lvl="1" indent="-228600" algn="l" rtl="0">
              <a:lnSpc>
                <a:spcPct val="110000"/>
              </a:lnSpc>
              <a:spcBef>
                <a:spcPts val="700"/>
              </a:spcBef>
              <a:spcAft>
                <a:spcPts val="0"/>
              </a:spcAft>
              <a:buSzPts val="1800"/>
              <a:buChar char="–"/>
            </a:pPr>
            <a:r>
              <a:rPr lang="en-US"/>
              <a:t>KNN</a:t>
            </a:r>
            <a:endParaRPr/>
          </a:p>
          <a:p>
            <a:pPr marL="685800" lvl="1" indent="-228600" algn="l" rtl="0">
              <a:lnSpc>
                <a:spcPct val="110000"/>
              </a:lnSpc>
              <a:spcBef>
                <a:spcPts val="700"/>
              </a:spcBef>
              <a:spcAft>
                <a:spcPts val="0"/>
              </a:spcAft>
              <a:buSzPts val="1800"/>
              <a:buChar char="–"/>
            </a:pPr>
            <a:r>
              <a:rPr lang="en-US"/>
              <a:t>K-Means</a:t>
            </a:r>
            <a:endParaRPr/>
          </a:p>
          <a:p>
            <a:pPr marL="228600" lvl="0" indent="-228600" algn="l" rtl="0">
              <a:lnSpc>
                <a:spcPct val="110000"/>
              </a:lnSpc>
              <a:spcBef>
                <a:spcPts val="700"/>
              </a:spcBef>
              <a:spcAft>
                <a:spcPts val="0"/>
              </a:spcAft>
              <a:buSzPts val="2000"/>
              <a:buChar char="•"/>
            </a:pPr>
            <a:r>
              <a:rPr lang="en-US"/>
              <a:t>Tools</a:t>
            </a:r>
            <a:endParaRPr/>
          </a:p>
          <a:p>
            <a:pPr marL="685800" lvl="1" indent="-228600" algn="l" rtl="0">
              <a:lnSpc>
                <a:spcPct val="110000"/>
              </a:lnSpc>
              <a:spcBef>
                <a:spcPts val="700"/>
              </a:spcBef>
              <a:spcAft>
                <a:spcPts val="0"/>
              </a:spcAft>
              <a:buSzPts val="1800"/>
              <a:buChar char="–"/>
            </a:pPr>
            <a:r>
              <a:rPr lang="en-US"/>
              <a:t>Jupyter</a:t>
            </a:r>
            <a:endParaRPr/>
          </a:p>
          <a:p>
            <a:pPr marL="685800" lvl="1" indent="-228600" algn="l" rtl="0">
              <a:lnSpc>
                <a:spcPct val="110000"/>
              </a:lnSpc>
              <a:spcBef>
                <a:spcPts val="700"/>
              </a:spcBef>
              <a:spcAft>
                <a:spcPts val="0"/>
              </a:spcAft>
              <a:buSzPts val="1800"/>
              <a:buChar char="–"/>
            </a:pPr>
            <a:r>
              <a:rPr lang="en-US"/>
              <a:t>VSC</a:t>
            </a:r>
            <a:endParaRPr/>
          </a:p>
          <a:p>
            <a:pPr marL="685800" lvl="1" indent="-228600" algn="l" rtl="0">
              <a:lnSpc>
                <a:spcPct val="110000"/>
              </a:lnSpc>
              <a:spcBef>
                <a:spcPts val="700"/>
              </a:spcBef>
              <a:spcAft>
                <a:spcPts val="0"/>
              </a:spcAft>
              <a:buSzPts val="1800"/>
              <a:buChar char="–"/>
            </a:pPr>
            <a:r>
              <a:rPr lang="en-US"/>
              <a:t>Weka</a:t>
            </a:r>
            <a:endParaRPr/>
          </a:p>
          <a:p>
            <a:pPr marL="685800" lvl="1" indent="-228600" algn="l" rtl="0">
              <a:lnSpc>
                <a:spcPct val="110000"/>
              </a:lnSpc>
              <a:spcBef>
                <a:spcPts val="700"/>
              </a:spcBef>
              <a:spcAft>
                <a:spcPts val="0"/>
              </a:spcAft>
              <a:buSzPts val="1800"/>
              <a:buChar char="–"/>
            </a:pPr>
            <a:r>
              <a:rPr lang="en-US"/>
              <a:t>Rapidminer</a:t>
            </a:r>
            <a:endParaRPr/>
          </a:p>
          <a:p>
            <a:pPr marL="228600" lvl="0" indent="-228600" algn="l" rtl="0">
              <a:lnSpc>
                <a:spcPct val="110000"/>
              </a:lnSpc>
              <a:spcBef>
                <a:spcPts val="700"/>
              </a:spcBef>
              <a:spcAft>
                <a:spcPts val="0"/>
              </a:spcAft>
              <a:buSzPts val="2000"/>
              <a:buChar char="•"/>
            </a:pPr>
            <a:r>
              <a:rPr lang="en-US"/>
              <a:t>Information and Confusion Matrix Understanding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References </a:t>
            </a:r>
            <a:endParaRPr/>
          </a:p>
        </p:txBody>
      </p:sp>
      <p:sp>
        <p:nvSpPr>
          <p:cNvPr id="239" name="Google Shape;239;p34"/>
          <p:cNvSpPr txBox="1"/>
          <p:nvPr/>
        </p:nvSpPr>
        <p:spPr>
          <a:xfrm>
            <a:off x="1303500" y="1350450"/>
            <a:ext cx="100521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Gill Sans"/>
                <a:ea typeface="Gill Sans"/>
                <a:cs typeface="Gill Sans"/>
                <a:sym typeface="Gill Sans"/>
              </a:rPr>
              <a:t>[1] Ritika Chandha and Shubhankar Mayank, "Prediction of heart disease using datamining techniques," Springer, 2016.</a:t>
            </a:r>
            <a:endParaRPr sz="1800">
              <a:latin typeface="Gill Sans"/>
              <a:ea typeface="Gill Sans"/>
              <a:cs typeface="Gill Sans"/>
              <a:sym typeface="Gill Sans"/>
            </a:endParaRPr>
          </a:p>
          <a:p>
            <a:pPr marL="0" lvl="0" indent="0" algn="l" rtl="0">
              <a:spcBef>
                <a:spcPts val="0"/>
              </a:spcBef>
              <a:spcAft>
                <a:spcPts val="0"/>
              </a:spcAft>
              <a:buNone/>
            </a:pPr>
            <a:r>
              <a:rPr lang="en-US" sz="1800">
                <a:latin typeface="Gill Sans"/>
                <a:ea typeface="Gill Sans"/>
                <a:cs typeface="Gill Sans"/>
                <a:sym typeface="Gill Sans"/>
              </a:rPr>
              <a:t>[2] Sujata Joshi and Mydhili k.Nair, "Prediction of Heart Disease Using Classification Based Data Mining Techniques," Springer, vol. 2, 2015. </a:t>
            </a:r>
            <a:endParaRPr sz="1800">
              <a:latin typeface="Gill Sans"/>
              <a:ea typeface="Gill Sans"/>
              <a:cs typeface="Gill Sans"/>
              <a:sym typeface="Gill Sans"/>
            </a:endParaRPr>
          </a:p>
          <a:p>
            <a:pPr marL="0" lvl="0" indent="0" algn="l" rtl="0">
              <a:spcBef>
                <a:spcPts val="0"/>
              </a:spcBef>
              <a:spcAft>
                <a:spcPts val="0"/>
              </a:spcAft>
              <a:buNone/>
            </a:pPr>
            <a:r>
              <a:rPr lang="en-US" sz="1800">
                <a:latin typeface="Gill Sans"/>
                <a:ea typeface="Gill Sans"/>
                <a:cs typeface="Gill Sans"/>
                <a:sym typeface="Gill Sans"/>
              </a:rPr>
              <a:t>[3] K.Gomathi and Dr.Shanmugapriyaa, "Heart Disease Prediction Using Data Mining Classification," International Journal for Research in Applied Science &amp; Engineering Technology(IJRASET), vol. 4, no. II, February 2016. </a:t>
            </a:r>
            <a:endParaRPr sz="1800">
              <a:latin typeface="Gill Sans"/>
              <a:ea typeface="Gill Sans"/>
              <a:cs typeface="Gill Sans"/>
              <a:sym typeface="Gill Sans"/>
            </a:endParaRPr>
          </a:p>
          <a:p>
            <a:pPr marL="0" lvl="0" indent="0" algn="l" rtl="0">
              <a:spcBef>
                <a:spcPts val="0"/>
              </a:spcBef>
              <a:spcAft>
                <a:spcPts val="0"/>
              </a:spcAft>
              <a:buNone/>
            </a:pPr>
            <a:r>
              <a:rPr lang="en-US" sz="1800">
                <a:latin typeface="Gill Sans"/>
                <a:ea typeface="Gill Sans"/>
                <a:cs typeface="Gill Sans"/>
                <a:sym typeface="Gill Sans"/>
              </a:rPr>
              <a:t>[4] Rishabha Saxena, Aakriti Johri, Vikas Deep and Purushottam Sharma, "Heart Disease Presdiction System Using CHC-TSS Evolutionary,KNN,and Decision Tree Classification Algorithm," Springer, 2019. </a:t>
            </a:r>
            <a:endParaRPr sz="1800">
              <a:latin typeface="Gill Sans"/>
              <a:ea typeface="Gill Sans"/>
              <a:cs typeface="Gill Sans"/>
              <a:sym typeface="Gill Sans"/>
            </a:endParaRPr>
          </a:p>
          <a:p>
            <a:pPr marL="0" lvl="0" indent="0" algn="l" rtl="0">
              <a:spcBef>
                <a:spcPts val="0"/>
              </a:spcBef>
              <a:spcAft>
                <a:spcPts val="0"/>
              </a:spcAft>
              <a:buNone/>
            </a:pPr>
            <a:r>
              <a:rPr lang="en-US" sz="1800">
                <a:latin typeface="Gill Sans"/>
                <a:ea typeface="Gill Sans"/>
                <a:cs typeface="Gill Sans"/>
                <a:sym typeface="Gill Sans"/>
              </a:rPr>
              <a:t>[5] Purushottam, Pro.(Dr)Kanak Saxena and Richa Sharma, "Efficiant Heart Disease PredictionSystem," Elsevier, 2016. </a:t>
            </a:r>
            <a:endParaRPr sz="1800">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EXISTING SYSTEM</a:t>
            </a:r>
            <a:endParaRPr/>
          </a:p>
        </p:txBody>
      </p:sp>
      <p:sp>
        <p:nvSpPr>
          <p:cNvPr id="110" name="Google Shape;110;p15"/>
          <p:cNvSpPr txBox="1">
            <a:spLocks noGrp="1"/>
          </p:cNvSpPr>
          <p:nvPr>
            <p:ph type="body" idx="1"/>
          </p:nvPr>
        </p:nvSpPr>
        <p:spPr>
          <a:xfrm>
            <a:off x="1251678" y="2286001"/>
            <a:ext cx="10178400" cy="3593700"/>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2000"/>
              <a:buChar char="•"/>
            </a:pPr>
            <a:r>
              <a:rPr lang="en-US"/>
              <a:t>In India , clinical decisions are often made based on doctors Experience rather than on the knowledge of rich data hidden in the database.</a:t>
            </a:r>
            <a:endParaRPr/>
          </a:p>
          <a:p>
            <a:pPr marL="228600" lvl="0" indent="-228600" algn="l" rtl="0">
              <a:lnSpc>
                <a:spcPct val="110000"/>
              </a:lnSpc>
              <a:spcBef>
                <a:spcPts val="700"/>
              </a:spcBef>
              <a:spcAft>
                <a:spcPts val="0"/>
              </a:spcAft>
              <a:buSzPts val="2000"/>
              <a:buChar char="•"/>
            </a:pPr>
            <a:r>
              <a:rPr lang="en-US"/>
              <a:t>This practice leads to unwanted errors &amp; high cost which affect to quality of service provided to patients.</a:t>
            </a:r>
            <a:endParaRPr/>
          </a:p>
          <a:p>
            <a:pPr marL="228600" lvl="0" indent="-228600" algn="l" rtl="0">
              <a:lnSpc>
                <a:spcPct val="110000"/>
              </a:lnSpc>
              <a:spcBef>
                <a:spcPts val="700"/>
              </a:spcBef>
              <a:spcAft>
                <a:spcPts val="0"/>
              </a:spcAft>
              <a:buSzPts val="2000"/>
              <a:buChar char="•"/>
            </a:pPr>
            <a:r>
              <a:rPr lang="en-US"/>
              <a:t>There are many ways that medical misdiagnosis is present itself , whether a doctor is at fault , or hospital staff etc.</a:t>
            </a:r>
            <a:endParaRPr/>
          </a:p>
          <a:p>
            <a:pPr marL="228600" lvl="0" indent="-228600" algn="l" rtl="0">
              <a:lnSpc>
                <a:spcPct val="110000"/>
              </a:lnSpc>
              <a:spcBef>
                <a:spcPts val="700"/>
              </a:spcBef>
              <a:spcAft>
                <a:spcPts val="0"/>
              </a:spcAft>
              <a:buSzPts val="2000"/>
              <a:buChar char="•"/>
            </a:pPr>
            <a:r>
              <a:rPr lang="en-US"/>
              <a:t>The national patient safety foundation cited that </a:t>
            </a:r>
            <a:r>
              <a:rPr lang="en-US" b="1"/>
              <a:t>42% of medical patients feel that they have had experienced a medical error or misdiagnosis</a:t>
            </a:r>
            <a:r>
              <a:rPr lang="en-US"/>
              <a:t>.</a:t>
            </a:r>
            <a:endParaRPr/>
          </a:p>
        </p:txBody>
      </p:sp>
      <p:pic>
        <p:nvPicPr>
          <p:cNvPr id="111" name="Google Shape;111;p15"/>
          <p:cNvPicPr preferRelativeResize="0"/>
          <p:nvPr/>
        </p:nvPicPr>
        <p:blipFill rotWithShape="1">
          <a:blip r:embed="rId3">
            <a:alphaModFix/>
          </a:blip>
          <a:srcRect/>
          <a:stretch/>
        </p:blipFill>
        <p:spPr>
          <a:xfrm>
            <a:off x="9647323" y="0"/>
            <a:ext cx="2544677" cy="18238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DATASET EXPLANATION</a:t>
            </a:r>
            <a:endParaRPr/>
          </a:p>
        </p:txBody>
      </p:sp>
      <p:sp>
        <p:nvSpPr>
          <p:cNvPr id="117" name="Google Shape;117;p16"/>
          <p:cNvSpPr txBox="1">
            <a:spLocks noGrp="1"/>
          </p:cNvSpPr>
          <p:nvPr>
            <p:ph type="body" idx="1"/>
          </p:nvPr>
        </p:nvSpPr>
        <p:spPr>
          <a:xfrm>
            <a:off x="1215483" y="1884557"/>
            <a:ext cx="10214400" cy="3995100"/>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110000"/>
              </a:lnSpc>
              <a:spcBef>
                <a:spcPts val="0"/>
              </a:spcBef>
              <a:spcAft>
                <a:spcPts val="0"/>
              </a:spcAft>
              <a:buSzPct val="100000"/>
              <a:buChar char="•"/>
            </a:pPr>
            <a:r>
              <a:rPr lang="en-US" b="1"/>
              <a:t>Gender :</a:t>
            </a:r>
            <a:endParaRPr/>
          </a:p>
          <a:p>
            <a:pPr marL="0" lvl="0" indent="0" algn="l" rtl="0">
              <a:lnSpc>
                <a:spcPct val="110000"/>
              </a:lnSpc>
              <a:spcBef>
                <a:spcPts val="700"/>
              </a:spcBef>
              <a:spcAft>
                <a:spcPts val="0"/>
              </a:spcAft>
              <a:buSzPct val="100000"/>
              <a:buNone/>
            </a:pPr>
            <a:r>
              <a:rPr lang="en-US"/>
              <a:t>	Male : Male</a:t>
            </a:r>
            <a:endParaRPr/>
          </a:p>
          <a:p>
            <a:pPr marL="0" lvl="0" indent="0" algn="l" rtl="0">
              <a:lnSpc>
                <a:spcPct val="110000"/>
              </a:lnSpc>
              <a:spcBef>
                <a:spcPts val="700"/>
              </a:spcBef>
              <a:spcAft>
                <a:spcPts val="0"/>
              </a:spcAft>
              <a:buSzPct val="100000"/>
              <a:buNone/>
            </a:pPr>
            <a:r>
              <a:rPr lang="en-US"/>
              <a:t>	Female : Female</a:t>
            </a:r>
            <a:endParaRPr/>
          </a:p>
          <a:p>
            <a:pPr marL="228600" lvl="0" indent="-228600" algn="l" rtl="0">
              <a:lnSpc>
                <a:spcPct val="110000"/>
              </a:lnSpc>
              <a:spcBef>
                <a:spcPts val="700"/>
              </a:spcBef>
              <a:spcAft>
                <a:spcPts val="0"/>
              </a:spcAft>
              <a:buSzPct val="100000"/>
              <a:buChar char="•"/>
            </a:pPr>
            <a:r>
              <a:rPr lang="en-US" b="1"/>
              <a:t>Age : </a:t>
            </a:r>
            <a:endParaRPr/>
          </a:p>
          <a:p>
            <a:pPr marL="0" lvl="0" indent="0" algn="l" rtl="0">
              <a:lnSpc>
                <a:spcPct val="110000"/>
              </a:lnSpc>
              <a:spcBef>
                <a:spcPts val="700"/>
              </a:spcBef>
              <a:spcAft>
                <a:spcPts val="0"/>
              </a:spcAft>
              <a:buSzPct val="100000"/>
              <a:buNone/>
            </a:pPr>
            <a:r>
              <a:rPr lang="en-US"/>
              <a:t>	&lt;25 : Low</a:t>
            </a:r>
            <a:endParaRPr/>
          </a:p>
          <a:p>
            <a:pPr marL="0" lvl="0" indent="0" algn="l" rtl="0">
              <a:lnSpc>
                <a:spcPct val="110000"/>
              </a:lnSpc>
              <a:spcBef>
                <a:spcPts val="700"/>
              </a:spcBef>
              <a:spcAft>
                <a:spcPts val="0"/>
              </a:spcAft>
              <a:buSzPct val="100000"/>
              <a:buNone/>
            </a:pPr>
            <a:r>
              <a:rPr lang="en-US"/>
              <a:t>	&gt;25 and &lt;50: Medium</a:t>
            </a:r>
            <a:endParaRPr/>
          </a:p>
          <a:p>
            <a:pPr marL="0" lvl="0" indent="0" algn="l" rtl="0">
              <a:lnSpc>
                <a:spcPct val="110000"/>
              </a:lnSpc>
              <a:spcBef>
                <a:spcPts val="700"/>
              </a:spcBef>
              <a:spcAft>
                <a:spcPts val="0"/>
              </a:spcAft>
              <a:buSzPct val="100000"/>
              <a:buNone/>
            </a:pPr>
            <a:r>
              <a:rPr lang="en-US"/>
              <a:t>	&gt;50 : High	</a:t>
            </a:r>
            <a:endParaRPr/>
          </a:p>
          <a:p>
            <a:pPr marL="228600" lvl="0" indent="-228600" algn="l" rtl="0">
              <a:lnSpc>
                <a:spcPct val="110000"/>
              </a:lnSpc>
              <a:spcBef>
                <a:spcPts val="700"/>
              </a:spcBef>
              <a:spcAft>
                <a:spcPts val="0"/>
              </a:spcAft>
              <a:buSzPct val="100000"/>
              <a:buChar char="•"/>
            </a:pPr>
            <a:r>
              <a:rPr lang="en-US" b="1"/>
              <a:t>Smoker :</a:t>
            </a:r>
            <a:endParaRPr/>
          </a:p>
          <a:p>
            <a:pPr marL="0" lvl="0" indent="0" algn="l" rtl="0">
              <a:lnSpc>
                <a:spcPct val="110000"/>
              </a:lnSpc>
              <a:spcBef>
                <a:spcPts val="700"/>
              </a:spcBef>
              <a:spcAft>
                <a:spcPts val="0"/>
              </a:spcAft>
              <a:buSzPct val="100000"/>
              <a:buNone/>
            </a:pPr>
            <a:r>
              <a:rPr lang="en-US"/>
              <a:t>	Yes : Yes</a:t>
            </a:r>
            <a:endParaRPr/>
          </a:p>
          <a:p>
            <a:pPr marL="0" lvl="0" indent="0" algn="l" rtl="0">
              <a:lnSpc>
                <a:spcPct val="110000"/>
              </a:lnSpc>
              <a:spcBef>
                <a:spcPts val="700"/>
              </a:spcBef>
              <a:spcAft>
                <a:spcPts val="0"/>
              </a:spcAft>
              <a:buSzPct val="100000"/>
              <a:buNone/>
            </a:pPr>
            <a:r>
              <a:rPr lang="en-US"/>
              <a:t>	No : No</a:t>
            </a:r>
            <a:endParaRPr/>
          </a:p>
          <a:p>
            <a:pPr marL="228600" lvl="0" indent="-228600" algn="l" rtl="0">
              <a:lnSpc>
                <a:spcPct val="110000"/>
              </a:lnSpc>
              <a:spcBef>
                <a:spcPts val="700"/>
              </a:spcBef>
              <a:spcAft>
                <a:spcPts val="0"/>
              </a:spcAft>
              <a:buSzPct val="100000"/>
              <a:buChar char="•"/>
            </a:pPr>
            <a:r>
              <a:rPr lang="en-US" b="1"/>
              <a:t>BPMed :</a:t>
            </a:r>
            <a:endParaRPr/>
          </a:p>
          <a:p>
            <a:pPr marL="0" lvl="0" indent="0" algn="l" rtl="0">
              <a:lnSpc>
                <a:spcPct val="110000"/>
              </a:lnSpc>
              <a:spcBef>
                <a:spcPts val="700"/>
              </a:spcBef>
              <a:spcAft>
                <a:spcPts val="0"/>
              </a:spcAft>
              <a:buSzPct val="100000"/>
              <a:buNone/>
            </a:pPr>
            <a:r>
              <a:rPr lang="en-US"/>
              <a:t>	Blood Pressure Medicine</a:t>
            </a:r>
            <a:endParaRPr/>
          </a:p>
          <a:p>
            <a:pPr marL="0" lvl="0" indent="0" algn="l" rtl="0">
              <a:lnSpc>
                <a:spcPct val="110000"/>
              </a:lnSpc>
              <a:spcBef>
                <a:spcPts val="700"/>
              </a:spcBef>
              <a:spcAft>
                <a:spcPts val="0"/>
              </a:spcAft>
              <a:buSzPct val="100000"/>
              <a:buNone/>
            </a:pPr>
            <a:r>
              <a:rPr lang="en-US"/>
              <a:t>	Yes : Yes</a:t>
            </a:r>
            <a:endParaRPr/>
          </a:p>
          <a:p>
            <a:pPr marL="0" lvl="0" indent="0" algn="l" rtl="0">
              <a:lnSpc>
                <a:spcPct val="110000"/>
              </a:lnSpc>
              <a:spcBef>
                <a:spcPts val="700"/>
              </a:spcBef>
              <a:spcAft>
                <a:spcPts val="0"/>
              </a:spcAft>
              <a:buSzPct val="100000"/>
              <a:buNone/>
            </a:pPr>
            <a:r>
              <a:rPr lang="en-US"/>
              <a:t>	No : No</a:t>
            </a:r>
            <a:endParaRPr/>
          </a:p>
        </p:txBody>
      </p:sp>
      <p:pic>
        <p:nvPicPr>
          <p:cNvPr id="118" name="Google Shape;118;p16"/>
          <p:cNvPicPr preferRelativeResize="0"/>
          <p:nvPr/>
        </p:nvPicPr>
        <p:blipFill rotWithShape="1">
          <a:blip r:embed="rId3">
            <a:alphaModFix/>
          </a:blip>
          <a:srcRect/>
          <a:stretch/>
        </p:blipFill>
        <p:spPr>
          <a:xfrm>
            <a:off x="9647323" y="0"/>
            <a:ext cx="2544677" cy="18238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CONT…</a:t>
            </a:r>
            <a:endParaRPr/>
          </a:p>
        </p:txBody>
      </p:sp>
      <p:sp>
        <p:nvSpPr>
          <p:cNvPr id="124" name="Google Shape;124;p17"/>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10000"/>
              </a:lnSpc>
              <a:spcBef>
                <a:spcPts val="0"/>
              </a:spcBef>
              <a:spcAft>
                <a:spcPts val="0"/>
              </a:spcAft>
              <a:buSzPct val="100000"/>
              <a:buChar char="•"/>
            </a:pPr>
            <a:r>
              <a:rPr lang="en-US" b="1"/>
              <a:t>Stroke : </a:t>
            </a:r>
            <a:endParaRPr/>
          </a:p>
          <a:p>
            <a:pPr marL="0" lvl="0" indent="0" algn="l" rtl="0">
              <a:lnSpc>
                <a:spcPct val="110000"/>
              </a:lnSpc>
              <a:spcBef>
                <a:spcPts val="700"/>
              </a:spcBef>
              <a:spcAft>
                <a:spcPts val="0"/>
              </a:spcAft>
              <a:buSzPct val="100000"/>
              <a:buNone/>
            </a:pPr>
            <a:r>
              <a:rPr lang="en-US"/>
              <a:t>	Yes : Yes</a:t>
            </a:r>
            <a:endParaRPr/>
          </a:p>
          <a:p>
            <a:pPr marL="0" lvl="0" indent="0" algn="l" rtl="0">
              <a:lnSpc>
                <a:spcPct val="110000"/>
              </a:lnSpc>
              <a:spcBef>
                <a:spcPts val="700"/>
              </a:spcBef>
              <a:spcAft>
                <a:spcPts val="0"/>
              </a:spcAft>
              <a:buSzPct val="100000"/>
              <a:buNone/>
            </a:pPr>
            <a:r>
              <a:rPr lang="en-US"/>
              <a:t>	No : No</a:t>
            </a:r>
            <a:endParaRPr/>
          </a:p>
          <a:p>
            <a:pPr marL="228600" lvl="0" indent="-228600" algn="l" rtl="0">
              <a:lnSpc>
                <a:spcPct val="110000"/>
              </a:lnSpc>
              <a:spcBef>
                <a:spcPts val="700"/>
              </a:spcBef>
              <a:spcAft>
                <a:spcPts val="0"/>
              </a:spcAft>
              <a:buSzPct val="100000"/>
              <a:buChar char="•"/>
            </a:pPr>
            <a:r>
              <a:rPr lang="en-US" b="1"/>
              <a:t>Hypertension:</a:t>
            </a:r>
            <a:endParaRPr/>
          </a:p>
          <a:p>
            <a:pPr marL="0" lvl="0" indent="0" algn="l" rtl="0">
              <a:lnSpc>
                <a:spcPct val="110000"/>
              </a:lnSpc>
              <a:spcBef>
                <a:spcPts val="700"/>
              </a:spcBef>
              <a:spcAft>
                <a:spcPts val="0"/>
              </a:spcAft>
              <a:buSzPct val="100000"/>
              <a:buNone/>
            </a:pPr>
            <a:r>
              <a:rPr lang="en-US"/>
              <a:t>	Yes : Yes</a:t>
            </a:r>
            <a:endParaRPr/>
          </a:p>
          <a:p>
            <a:pPr marL="0" lvl="0" indent="0" algn="l" rtl="0">
              <a:lnSpc>
                <a:spcPct val="110000"/>
              </a:lnSpc>
              <a:spcBef>
                <a:spcPts val="700"/>
              </a:spcBef>
              <a:spcAft>
                <a:spcPts val="0"/>
              </a:spcAft>
              <a:buSzPct val="100000"/>
              <a:buNone/>
            </a:pPr>
            <a:r>
              <a:rPr lang="en-US"/>
              <a:t>	No : No</a:t>
            </a:r>
            <a:endParaRPr/>
          </a:p>
          <a:p>
            <a:pPr marL="228600" lvl="0" indent="-228600" algn="l" rtl="0">
              <a:lnSpc>
                <a:spcPct val="110000"/>
              </a:lnSpc>
              <a:spcBef>
                <a:spcPts val="700"/>
              </a:spcBef>
              <a:spcAft>
                <a:spcPts val="0"/>
              </a:spcAft>
              <a:buSzPct val="100000"/>
              <a:buChar char="•"/>
            </a:pPr>
            <a:r>
              <a:rPr lang="en-US" b="1"/>
              <a:t>Diabetes:</a:t>
            </a:r>
            <a:endParaRPr/>
          </a:p>
          <a:p>
            <a:pPr marL="0" lvl="0" indent="0" algn="l" rtl="0">
              <a:lnSpc>
                <a:spcPct val="110000"/>
              </a:lnSpc>
              <a:spcBef>
                <a:spcPts val="700"/>
              </a:spcBef>
              <a:spcAft>
                <a:spcPts val="0"/>
              </a:spcAft>
              <a:buSzPct val="100000"/>
              <a:buNone/>
            </a:pPr>
            <a:r>
              <a:rPr lang="en-US"/>
              <a:t>	Yes : Yes</a:t>
            </a:r>
            <a:endParaRPr/>
          </a:p>
          <a:p>
            <a:pPr marL="0" lvl="0" indent="0" algn="l" rtl="0">
              <a:lnSpc>
                <a:spcPct val="110000"/>
              </a:lnSpc>
              <a:spcBef>
                <a:spcPts val="700"/>
              </a:spcBef>
              <a:spcAft>
                <a:spcPts val="0"/>
              </a:spcAft>
              <a:buSzPct val="100000"/>
              <a:buNone/>
            </a:pPr>
            <a:r>
              <a:rPr lang="en-US"/>
              <a:t>	No : No</a:t>
            </a:r>
            <a:endParaRPr/>
          </a:p>
        </p:txBody>
      </p:sp>
      <p:pic>
        <p:nvPicPr>
          <p:cNvPr id="125" name="Google Shape;125;p17"/>
          <p:cNvPicPr preferRelativeResize="0"/>
          <p:nvPr/>
        </p:nvPicPr>
        <p:blipFill rotWithShape="1">
          <a:blip r:embed="rId3">
            <a:alphaModFix/>
          </a:blip>
          <a:srcRect/>
          <a:stretch/>
        </p:blipFill>
        <p:spPr>
          <a:xfrm>
            <a:off x="9647323" y="0"/>
            <a:ext cx="2544677" cy="18238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CONT…</a:t>
            </a:r>
            <a:endParaRPr/>
          </a:p>
        </p:txBody>
      </p:sp>
      <p:sp>
        <p:nvSpPr>
          <p:cNvPr id="131" name="Google Shape;131;p18"/>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10000"/>
              </a:lnSpc>
              <a:spcBef>
                <a:spcPts val="0"/>
              </a:spcBef>
              <a:spcAft>
                <a:spcPts val="0"/>
              </a:spcAft>
              <a:buSzPct val="100000"/>
              <a:buChar char="•"/>
            </a:pPr>
            <a:r>
              <a:rPr lang="en-US" b="1"/>
              <a:t>Cholestrol:</a:t>
            </a:r>
            <a:endParaRPr/>
          </a:p>
          <a:p>
            <a:pPr marL="0" lvl="0" indent="0" algn="l" rtl="0">
              <a:lnSpc>
                <a:spcPct val="110000"/>
              </a:lnSpc>
              <a:spcBef>
                <a:spcPts val="700"/>
              </a:spcBef>
              <a:spcAft>
                <a:spcPts val="0"/>
              </a:spcAft>
              <a:buSzPct val="100000"/>
              <a:buNone/>
            </a:pPr>
            <a:r>
              <a:rPr lang="en-US"/>
              <a:t>	&lt;200 : Low</a:t>
            </a:r>
            <a:endParaRPr/>
          </a:p>
          <a:p>
            <a:pPr marL="0" lvl="0" indent="0" algn="l" rtl="0">
              <a:lnSpc>
                <a:spcPct val="110000"/>
              </a:lnSpc>
              <a:spcBef>
                <a:spcPts val="700"/>
              </a:spcBef>
              <a:spcAft>
                <a:spcPts val="0"/>
              </a:spcAft>
              <a:buSzPct val="100000"/>
              <a:buNone/>
            </a:pPr>
            <a:r>
              <a:rPr lang="en-US"/>
              <a:t>	&gt;200 and &lt;240: Medium</a:t>
            </a:r>
            <a:endParaRPr/>
          </a:p>
          <a:p>
            <a:pPr marL="0" lvl="0" indent="0" algn="l" rtl="0">
              <a:lnSpc>
                <a:spcPct val="110000"/>
              </a:lnSpc>
              <a:spcBef>
                <a:spcPts val="700"/>
              </a:spcBef>
              <a:spcAft>
                <a:spcPts val="0"/>
              </a:spcAft>
              <a:buSzPct val="100000"/>
              <a:buNone/>
            </a:pPr>
            <a:r>
              <a:rPr lang="en-US"/>
              <a:t>	&gt;240 : High	</a:t>
            </a:r>
            <a:endParaRPr/>
          </a:p>
          <a:p>
            <a:pPr marL="228600" lvl="0" indent="-228600" algn="l" rtl="0">
              <a:lnSpc>
                <a:spcPct val="110000"/>
              </a:lnSpc>
              <a:spcBef>
                <a:spcPts val="700"/>
              </a:spcBef>
              <a:spcAft>
                <a:spcPts val="0"/>
              </a:spcAft>
              <a:buSzPct val="100000"/>
              <a:buChar char="•"/>
            </a:pPr>
            <a:r>
              <a:rPr lang="en-US" b="1"/>
              <a:t>Systolic : </a:t>
            </a:r>
            <a:endParaRPr/>
          </a:p>
          <a:p>
            <a:pPr marL="0" lvl="0" indent="0" algn="l" rtl="0">
              <a:lnSpc>
                <a:spcPct val="110000"/>
              </a:lnSpc>
              <a:spcBef>
                <a:spcPts val="700"/>
              </a:spcBef>
              <a:spcAft>
                <a:spcPts val="0"/>
              </a:spcAft>
              <a:buSzPct val="100000"/>
              <a:buNone/>
            </a:pPr>
            <a:r>
              <a:rPr lang="en-US"/>
              <a:t>	&gt;120 : High</a:t>
            </a:r>
            <a:endParaRPr/>
          </a:p>
          <a:p>
            <a:pPr marL="0" lvl="0" indent="0" algn="l" rtl="0">
              <a:lnSpc>
                <a:spcPct val="110000"/>
              </a:lnSpc>
              <a:spcBef>
                <a:spcPts val="700"/>
              </a:spcBef>
              <a:spcAft>
                <a:spcPts val="0"/>
              </a:spcAft>
              <a:buSzPct val="100000"/>
              <a:buNone/>
            </a:pPr>
            <a:r>
              <a:rPr lang="en-US"/>
              <a:t>	&lt;120 : Low	</a:t>
            </a:r>
            <a:endParaRPr/>
          </a:p>
          <a:p>
            <a:pPr marL="228600" lvl="0" indent="-228600" algn="l" rtl="0">
              <a:lnSpc>
                <a:spcPct val="110000"/>
              </a:lnSpc>
              <a:spcBef>
                <a:spcPts val="700"/>
              </a:spcBef>
              <a:spcAft>
                <a:spcPts val="0"/>
              </a:spcAft>
              <a:buSzPct val="100000"/>
              <a:buChar char="•"/>
            </a:pPr>
            <a:r>
              <a:rPr lang="en-US" b="1"/>
              <a:t>Diastolic :</a:t>
            </a:r>
            <a:endParaRPr/>
          </a:p>
          <a:p>
            <a:pPr marL="0" lvl="0" indent="0" algn="l" rtl="0">
              <a:lnSpc>
                <a:spcPct val="110000"/>
              </a:lnSpc>
              <a:spcBef>
                <a:spcPts val="700"/>
              </a:spcBef>
              <a:spcAft>
                <a:spcPts val="0"/>
              </a:spcAft>
              <a:buSzPct val="100000"/>
              <a:buNone/>
            </a:pPr>
            <a:r>
              <a:rPr lang="en-US"/>
              <a:t>	&gt;80 : High</a:t>
            </a:r>
            <a:endParaRPr/>
          </a:p>
          <a:p>
            <a:pPr marL="0" lvl="0" indent="0" algn="l" rtl="0">
              <a:lnSpc>
                <a:spcPct val="110000"/>
              </a:lnSpc>
              <a:spcBef>
                <a:spcPts val="700"/>
              </a:spcBef>
              <a:spcAft>
                <a:spcPts val="0"/>
              </a:spcAft>
              <a:buSzPct val="100000"/>
              <a:buNone/>
            </a:pPr>
            <a:r>
              <a:rPr lang="en-US"/>
              <a:t>	&lt;80 : Low</a:t>
            </a:r>
            <a:endParaRPr/>
          </a:p>
        </p:txBody>
      </p:sp>
      <p:pic>
        <p:nvPicPr>
          <p:cNvPr id="132" name="Google Shape;132;p18"/>
          <p:cNvPicPr preferRelativeResize="0"/>
          <p:nvPr/>
        </p:nvPicPr>
        <p:blipFill rotWithShape="1">
          <a:blip r:embed="rId3">
            <a:alphaModFix/>
          </a:blip>
          <a:srcRect/>
          <a:stretch/>
        </p:blipFill>
        <p:spPr>
          <a:xfrm>
            <a:off x="9647323" y="0"/>
            <a:ext cx="2544677" cy="18238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FEATURE EXTRACTION</a:t>
            </a:r>
            <a:endParaRPr/>
          </a:p>
        </p:txBody>
      </p:sp>
      <p:sp>
        <p:nvSpPr>
          <p:cNvPr id="138" name="Google Shape;138;p19"/>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2000"/>
              <a:buChar char="•"/>
            </a:pPr>
            <a:r>
              <a:rPr lang="en-US"/>
              <a:t>In Data Preprocessing Feature Extraction step is require to get dataset actually you want…</a:t>
            </a:r>
            <a:endParaRPr/>
          </a:p>
          <a:p>
            <a:pPr marL="228600" lvl="0" indent="-228600" algn="l" rtl="0">
              <a:lnSpc>
                <a:spcPct val="110000"/>
              </a:lnSpc>
              <a:spcBef>
                <a:spcPts val="700"/>
              </a:spcBef>
              <a:spcAft>
                <a:spcPts val="0"/>
              </a:spcAft>
              <a:buSzPts val="2000"/>
              <a:buChar char="•"/>
            </a:pPr>
            <a:r>
              <a:rPr lang="en-US"/>
              <a:t>So in out dataset few attributes are not necessary like…</a:t>
            </a:r>
            <a:endParaRPr/>
          </a:p>
          <a:p>
            <a:pPr marL="685800" lvl="1" indent="-228600" algn="l" rtl="0">
              <a:lnSpc>
                <a:spcPct val="110000"/>
              </a:lnSpc>
              <a:spcBef>
                <a:spcPts val="700"/>
              </a:spcBef>
              <a:spcAft>
                <a:spcPts val="0"/>
              </a:spcAft>
              <a:buSzPts val="1800"/>
              <a:buChar char="–"/>
            </a:pPr>
            <a:r>
              <a:rPr lang="en-US"/>
              <a:t>Education</a:t>
            </a:r>
            <a:endParaRPr/>
          </a:p>
          <a:p>
            <a:pPr marL="685800" lvl="1" indent="-228600" algn="l" rtl="0">
              <a:lnSpc>
                <a:spcPct val="110000"/>
              </a:lnSpc>
              <a:spcBef>
                <a:spcPts val="700"/>
              </a:spcBef>
              <a:spcAft>
                <a:spcPts val="0"/>
              </a:spcAft>
              <a:buSzPts val="1800"/>
              <a:buChar char="–"/>
            </a:pPr>
            <a:r>
              <a:rPr lang="en-US"/>
              <a:t>Birth date</a:t>
            </a:r>
            <a:endParaRPr/>
          </a:p>
          <a:p>
            <a:pPr marL="457200" lvl="1" indent="0" algn="l" rtl="0">
              <a:lnSpc>
                <a:spcPct val="110000"/>
              </a:lnSpc>
              <a:spcBef>
                <a:spcPts val="700"/>
              </a:spcBef>
              <a:spcAft>
                <a:spcPts val="0"/>
              </a:spcAft>
              <a:buSzPts val="1800"/>
              <a:buNone/>
            </a:pPr>
            <a:r>
              <a:rPr lang="en-US"/>
              <a:t>So both attributes are removed as not required </a:t>
            </a:r>
            <a:endParaRPr/>
          </a:p>
        </p:txBody>
      </p:sp>
      <p:pic>
        <p:nvPicPr>
          <p:cNvPr id="139" name="Google Shape;139;p19"/>
          <p:cNvPicPr preferRelativeResize="0"/>
          <p:nvPr/>
        </p:nvPicPr>
        <p:blipFill rotWithShape="1">
          <a:blip r:embed="rId3">
            <a:alphaModFix/>
          </a:blip>
          <a:srcRect/>
          <a:stretch/>
        </p:blipFill>
        <p:spPr>
          <a:xfrm>
            <a:off x="9647323" y="0"/>
            <a:ext cx="2544677" cy="18238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CATEGORIZATION</a:t>
            </a:r>
            <a:endParaRPr/>
          </a:p>
        </p:txBody>
      </p:sp>
      <p:sp>
        <p:nvSpPr>
          <p:cNvPr id="145" name="Google Shape;145;p20"/>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10000"/>
              </a:lnSpc>
              <a:spcBef>
                <a:spcPts val="0"/>
              </a:spcBef>
              <a:spcAft>
                <a:spcPts val="0"/>
              </a:spcAft>
              <a:buSzPct val="100000"/>
              <a:buNone/>
            </a:pPr>
            <a:r>
              <a:rPr lang="en-US" b="1"/>
              <a:t>EX.  </a:t>
            </a:r>
            <a:r>
              <a:rPr lang="en-US" b="1" u="sng"/>
              <a:t>Cholesterol</a:t>
            </a:r>
            <a:endParaRPr/>
          </a:p>
          <a:p>
            <a:pPr marL="0" lvl="0" indent="0" algn="l" rtl="0">
              <a:lnSpc>
                <a:spcPct val="110000"/>
              </a:lnSpc>
              <a:spcBef>
                <a:spcPts val="700"/>
              </a:spcBef>
              <a:spcAft>
                <a:spcPts val="0"/>
              </a:spcAft>
              <a:buSzPct val="100000"/>
              <a:buNone/>
            </a:pPr>
            <a:r>
              <a:rPr lang="en-US"/>
              <a:t>totCholNormal =[]</a:t>
            </a:r>
            <a:endParaRPr/>
          </a:p>
          <a:p>
            <a:pPr marL="0" lvl="0" indent="0" algn="l" rtl="0">
              <a:lnSpc>
                <a:spcPct val="110000"/>
              </a:lnSpc>
              <a:spcBef>
                <a:spcPts val="700"/>
              </a:spcBef>
              <a:spcAft>
                <a:spcPts val="0"/>
              </a:spcAft>
              <a:buSzPct val="100000"/>
              <a:buNone/>
            </a:pPr>
            <a:r>
              <a:rPr lang="en-US"/>
              <a:t>for i in totChol:</a:t>
            </a:r>
            <a:endParaRPr/>
          </a:p>
          <a:p>
            <a:pPr marL="0" lvl="0" indent="0" algn="l" rtl="0">
              <a:lnSpc>
                <a:spcPct val="110000"/>
              </a:lnSpc>
              <a:spcBef>
                <a:spcPts val="700"/>
              </a:spcBef>
              <a:spcAft>
                <a:spcPts val="0"/>
              </a:spcAft>
              <a:buSzPct val="100000"/>
              <a:buNone/>
            </a:pPr>
            <a:r>
              <a:rPr lang="en-US"/>
              <a:t>    if(i&gt;240):</a:t>
            </a:r>
            <a:endParaRPr/>
          </a:p>
          <a:p>
            <a:pPr marL="0" lvl="0" indent="0" algn="l" rtl="0">
              <a:lnSpc>
                <a:spcPct val="110000"/>
              </a:lnSpc>
              <a:spcBef>
                <a:spcPts val="700"/>
              </a:spcBef>
              <a:spcAft>
                <a:spcPts val="0"/>
              </a:spcAft>
              <a:buSzPct val="100000"/>
              <a:buNone/>
            </a:pPr>
            <a:r>
              <a:rPr lang="en-US"/>
              <a:t>        x=2;</a:t>
            </a:r>
            <a:endParaRPr/>
          </a:p>
          <a:p>
            <a:pPr marL="0" lvl="0" indent="0" algn="l" rtl="0">
              <a:lnSpc>
                <a:spcPct val="110000"/>
              </a:lnSpc>
              <a:spcBef>
                <a:spcPts val="700"/>
              </a:spcBef>
              <a:spcAft>
                <a:spcPts val="0"/>
              </a:spcAft>
              <a:buSzPct val="100000"/>
              <a:buNone/>
            </a:pPr>
            <a:r>
              <a:rPr lang="en-US"/>
              <a:t>    elif(i&gt;200 and i&lt;240):</a:t>
            </a:r>
            <a:endParaRPr/>
          </a:p>
          <a:p>
            <a:pPr marL="0" lvl="0" indent="0" algn="l" rtl="0">
              <a:lnSpc>
                <a:spcPct val="110000"/>
              </a:lnSpc>
              <a:spcBef>
                <a:spcPts val="700"/>
              </a:spcBef>
              <a:spcAft>
                <a:spcPts val="0"/>
              </a:spcAft>
              <a:buSzPct val="100000"/>
              <a:buNone/>
            </a:pPr>
            <a:r>
              <a:rPr lang="en-US"/>
              <a:t>        x=1;</a:t>
            </a:r>
            <a:endParaRPr/>
          </a:p>
          <a:p>
            <a:pPr marL="0" lvl="0" indent="0" algn="l" rtl="0">
              <a:lnSpc>
                <a:spcPct val="110000"/>
              </a:lnSpc>
              <a:spcBef>
                <a:spcPts val="700"/>
              </a:spcBef>
              <a:spcAft>
                <a:spcPts val="0"/>
              </a:spcAft>
              <a:buSzPct val="100000"/>
              <a:buNone/>
            </a:pPr>
            <a:r>
              <a:rPr lang="en-US"/>
              <a:t>    elif(i&lt;200):</a:t>
            </a:r>
            <a:endParaRPr/>
          </a:p>
          <a:p>
            <a:pPr marL="0" lvl="0" indent="0" algn="l" rtl="0">
              <a:lnSpc>
                <a:spcPct val="110000"/>
              </a:lnSpc>
              <a:spcBef>
                <a:spcPts val="700"/>
              </a:spcBef>
              <a:spcAft>
                <a:spcPts val="0"/>
              </a:spcAft>
              <a:buSzPct val="100000"/>
              <a:buNone/>
            </a:pPr>
            <a:r>
              <a:rPr lang="en-US"/>
              <a:t>        x=0;</a:t>
            </a:r>
            <a:endParaRPr/>
          </a:p>
          <a:p>
            <a:pPr marL="0" lvl="0" indent="0" algn="l" rtl="0">
              <a:lnSpc>
                <a:spcPct val="110000"/>
              </a:lnSpc>
              <a:spcBef>
                <a:spcPts val="700"/>
              </a:spcBef>
              <a:spcAft>
                <a:spcPts val="0"/>
              </a:spcAft>
              <a:buSzPct val="100000"/>
              <a:buNone/>
            </a:pPr>
            <a:r>
              <a:rPr lang="en-US"/>
              <a:t>    else:</a:t>
            </a:r>
            <a:endParaRPr/>
          </a:p>
          <a:p>
            <a:pPr marL="0" lvl="0" indent="0" algn="l" rtl="0">
              <a:lnSpc>
                <a:spcPct val="110000"/>
              </a:lnSpc>
              <a:spcBef>
                <a:spcPts val="700"/>
              </a:spcBef>
              <a:spcAft>
                <a:spcPts val="0"/>
              </a:spcAft>
              <a:buSzPct val="100000"/>
              <a:buNone/>
            </a:pPr>
            <a:r>
              <a:rPr lang="en-US"/>
              <a:t>        x=-1;</a:t>
            </a:r>
            <a:endParaRPr/>
          </a:p>
          <a:p>
            <a:pPr marL="0" lvl="0" indent="0" algn="l" rtl="0">
              <a:lnSpc>
                <a:spcPct val="110000"/>
              </a:lnSpc>
              <a:spcBef>
                <a:spcPts val="700"/>
              </a:spcBef>
              <a:spcAft>
                <a:spcPts val="0"/>
              </a:spcAft>
              <a:buSzPct val="100000"/>
              <a:buNone/>
            </a:pPr>
            <a:r>
              <a:rPr lang="en-US"/>
              <a:t>    totCholNormal.append(x)</a:t>
            </a:r>
            <a:endParaRPr/>
          </a:p>
          <a:p>
            <a:pPr marL="228600" lvl="0" indent="-139700" algn="l" rtl="0">
              <a:lnSpc>
                <a:spcPct val="110000"/>
              </a:lnSpc>
              <a:spcBef>
                <a:spcPts val="700"/>
              </a:spcBef>
              <a:spcAft>
                <a:spcPts val="0"/>
              </a:spcAft>
              <a:buSzPct val="100000"/>
              <a:buNone/>
            </a:pPr>
            <a:endParaRPr/>
          </a:p>
        </p:txBody>
      </p:sp>
      <p:pic>
        <p:nvPicPr>
          <p:cNvPr id="146" name="Google Shape;146;p20"/>
          <p:cNvPicPr preferRelativeResize="0"/>
          <p:nvPr/>
        </p:nvPicPr>
        <p:blipFill rotWithShape="1">
          <a:blip r:embed="rId3">
            <a:alphaModFix/>
          </a:blip>
          <a:srcRect/>
          <a:stretch/>
        </p:blipFill>
        <p:spPr>
          <a:xfrm>
            <a:off x="9647323" y="0"/>
            <a:ext cx="2544677" cy="18238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CONT…</a:t>
            </a:r>
            <a:endParaRPr/>
          </a:p>
        </p:txBody>
      </p:sp>
      <p:pic>
        <p:nvPicPr>
          <p:cNvPr id="152" name="Google Shape;152;p21"/>
          <p:cNvPicPr preferRelativeResize="0">
            <a:picLocks noGrp="1"/>
          </p:cNvPicPr>
          <p:nvPr>
            <p:ph type="body" idx="1"/>
          </p:nvPr>
        </p:nvPicPr>
        <p:blipFill rotWithShape="1">
          <a:blip r:embed="rId3">
            <a:alphaModFix/>
          </a:blip>
          <a:srcRect/>
          <a:stretch/>
        </p:blipFill>
        <p:spPr>
          <a:xfrm>
            <a:off x="1248937" y="1918008"/>
            <a:ext cx="9656956" cy="4471640"/>
          </a:xfrm>
          <a:prstGeom prst="rect">
            <a:avLst/>
          </a:prstGeom>
          <a:noFill/>
          <a:ln>
            <a:noFill/>
          </a:ln>
        </p:spPr>
      </p:pic>
      <p:pic>
        <p:nvPicPr>
          <p:cNvPr id="153" name="Google Shape;153;p21"/>
          <p:cNvPicPr preferRelativeResize="0"/>
          <p:nvPr/>
        </p:nvPicPr>
        <p:blipFill rotWithShape="1">
          <a:blip r:embed="rId4">
            <a:alphaModFix/>
          </a:blip>
          <a:srcRect/>
          <a:stretch/>
        </p:blipFill>
        <p:spPr>
          <a:xfrm>
            <a:off x="9647323" y="0"/>
            <a:ext cx="2544677" cy="1823805"/>
          </a:xfrm>
          <a:prstGeom prst="rect">
            <a:avLst/>
          </a:prstGeom>
          <a:noFill/>
          <a:ln>
            <a:noFill/>
          </a:ln>
        </p:spPr>
      </p:pic>
    </p:spTree>
  </p:cSld>
  <p:clrMapOvr>
    <a:masterClrMapping/>
  </p:clrMapOvr>
</p:sld>
</file>

<file path=ppt/theme/theme1.xml><?xml version="1.0" encoding="utf-8"?>
<a:theme xmlns:a="http://schemas.openxmlformats.org/drawingml/2006/main" name="Badge">
  <a:themeElements>
    <a:clrScheme name="Badge">
      <a:dk1>
        <a:srgbClr val="000000"/>
      </a:dk1>
      <a:lt1>
        <a:srgbClr val="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786</Words>
  <Application>Microsoft Office PowerPoint</Application>
  <PresentationFormat>Widescreen</PresentationFormat>
  <Paragraphs>129</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Gill Sans</vt:lpstr>
      <vt:lpstr>Impact</vt:lpstr>
      <vt:lpstr>Arimo</vt:lpstr>
      <vt:lpstr>Arial</vt:lpstr>
      <vt:lpstr>Badge</vt:lpstr>
      <vt:lpstr>HEART DISEASE PREDICTION</vt:lpstr>
      <vt:lpstr>PROBLEM DEFINITION</vt:lpstr>
      <vt:lpstr>EXISTING SYSTEM</vt:lpstr>
      <vt:lpstr>DATASET EXPLANATION</vt:lpstr>
      <vt:lpstr>CONT…</vt:lpstr>
      <vt:lpstr>CONT…</vt:lpstr>
      <vt:lpstr>FEATURE EXTRACTION</vt:lpstr>
      <vt:lpstr>CATEGORIZATION</vt:lpstr>
      <vt:lpstr>CONT…</vt:lpstr>
      <vt:lpstr>CONT…</vt:lpstr>
      <vt:lpstr>LITERATURE REVIEW</vt:lpstr>
      <vt:lpstr>CONT…</vt:lpstr>
      <vt:lpstr>CONT…</vt:lpstr>
      <vt:lpstr>NAIVE BAYES - OUTPUT</vt:lpstr>
      <vt:lpstr>NAIVE BAYES - OUTPUT</vt:lpstr>
      <vt:lpstr>CONFUSION MATRIX</vt:lpstr>
      <vt:lpstr>KNN (USING LIBRARIES)</vt:lpstr>
      <vt:lpstr>RAPIDMINER MODEL TEST</vt:lpstr>
      <vt:lpstr>CONT…</vt:lpstr>
      <vt:lpstr>PLOT</vt:lpstr>
      <vt:lpstr>LEARNING ASPECT &amp; 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cp:lastModifiedBy>DELL</cp:lastModifiedBy>
  <cp:revision>2</cp:revision>
  <dcterms:modified xsi:type="dcterms:W3CDTF">2024-01-17T08:24:07Z</dcterms:modified>
</cp:coreProperties>
</file>