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9704-BFF3-8F47-DE00-94C232E85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BD785-DAF3-5C2D-9D3A-2613940F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4290D-10F5-7AD6-D129-F99DD6FE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8BD5-E246-6848-CD14-20E440A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0A0C-4E33-0BBB-3FA1-93CAAD5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5191-0B58-B6B5-A6FD-3460D104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8404F-95C5-3338-F4FE-E900BDA0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BD79-F35D-D812-A3AC-E7ECE61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C1AA-5C16-0373-D7E8-A8222C31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2C88-5226-706B-5B0E-5C52583B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6CCA7-BB61-EAE6-B8EA-4ACCFBB5C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0C175-2E04-16EB-B43B-586A02D0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8C37-1F0B-6CBD-8B75-D70EAF82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0F4F-3A58-E9CE-9FC9-69E7ABA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F4AC3-B841-A1F8-4AC7-70274E11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5574-13A8-7BD3-D7C1-941777C3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37A3-F305-0504-A2ED-83B9824B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A42A3-12D3-99E5-1AE9-79AC3E49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C4DD-1029-9132-1F73-74148ABB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19F1-F8BC-FDF4-A873-4E9175B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2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49E-0C45-3868-B40F-1A496A9A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61E3E-3C88-5A5F-38FB-2F019A1B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7A71-C623-906E-48CD-5788F080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752-182C-1D6E-08AB-D1F49FCA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2211-1DAE-8BD9-7945-02371A03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4993-11D6-7E46-BDEB-B342D01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E1132-C3D7-7D13-53ED-FB1510696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7418B-7685-577E-40FB-7D64ABA7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492D-DD48-183A-5A6B-2CE95672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EEAE3-C375-508E-D34D-D8546864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3C8E-FA95-BBAD-9798-6D2E50E9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8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05D9-FB8A-B1F1-E12D-5937A57D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C478-EC0A-4F9E-AD3E-752949F1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D787-279E-5AF8-3884-D6B12CAD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EF079-0D70-45BE-C6F9-13A067CF7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D49A9-9CCD-DF61-1365-45A8FD568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EE45-0BFD-37A7-DBC4-2E77C9D6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EE4C6-0819-266B-136B-2E5808F1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829AC-78BA-DA59-9405-5E3B92A9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C65D-8D50-6EAF-DFE7-366FEDFF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1F62-92B9-E1F9-AC86-458EC971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DC64D-7AAA-F14F-E6D7-36787D10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9588B-8867-69E7-47DA-4014C779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2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5EB4B-CFE0-FD5F-142A-82846131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1064C-6E3F-0281-B686-D076586E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9A91-2C57-ED63-37E7-3627711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2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9CDD-FC0C-413D-793C-DC56E625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DABD-E245-2C90-999C-ECB6AE87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59DD-3E4B-6BB4-08AD-92ABB5A2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05C69-0843-8F64-08C9-A6AA5194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ADD8D-219B-A4E9-D258-56EA8F64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3748-4F3E-B376-C8AA-D1EB57A2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1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551D-3810-BC1A-6F05-71005473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6EFB-D4E0-1D6D-BA5C-528E8964B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748FE-31F4-E2AE-85BD-82FC917A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A255-25F8-7426-861B-9BEE4D8B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9DAB5-EF41-8FAE-CFCE-8A2AAF2A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CA73-CB67-2ED9-8E3B-D6AF538A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5AB17-8744-4E15-3C72-1EA55055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6B7D4-C68D-209F-E5B0-802552AA7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EF6BB-6945-D2D8-8034-0E96C36E0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BB1DF-97CE-45FA-A74A-BCB7E9B5761B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8F62-949E-4C77-310E-5D2BD4257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9E9D-8012-699F-69F3-BEA00C53B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1A6AB-2B2C-491B-A741-0DC06DF50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1B82-04E3-13E4-11F7-D547E84DC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Comparison: ML vs. GenAI for Central Bank Communication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2174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F9C1-833F-2E7E-18B6-9D7B8AC8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5" y="365126"/>
            <a:ext cx="6057122" cy="661242"/>
          </a:xfrm>
        </p:spPr>
        <p:txBody>
          <a:bodyPr>
            <a:normAutofit/>
          </a:bodyPr>
          <a:lstStyle/>
          <a:p>
            <a:r>
              <a:rPr lang="en-US" sz="3600" b="1" dirty="0"/>
              <a:t>Machine Learning Approach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A2E1-879D-BFB4-D8CD-61A86CE1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5459963" cy="5019967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b="1" dirty="0"/>
              <a:t>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Classification Models</a:t>
            </a:r>
            <a:r>
              <a:rPr lang="en-US" dirty="0"/>
              <a:t>: Train specialized models to classify central bank communications as hawkish/dovish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NER &amp; Entity Extraction</a:t>
            </a:r>
            <a:r>
              <a:rPr lang="en-US" dirty="0"/>
              <a:t>: Identify key economic indicators, policy references, and sentiment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Forecasting</a:t>
            </a:r>
            <a:r>
              <a:rPr lang="en-US" dirty="0"/>
              <a:t>: Correlate extracted signals with historical rate movements</a:t>
            </a:r>
          </a:p>
          <a:p>
            <a:pPr>
              <a:buNone/>
            </a:pPr>
            <a:r>
              <a:rPr lang="en-US" b="1" dirty="0"/>
              <a:t>Implementation Steps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 &amp; Preprocessing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historical central bank communications with corresponding market reactions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Clean and normalize text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Label communications based on subsequent market movements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Extract numerical features from text (keyword frequencies, sentiment scores)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specialized dictionaries of hawkish/dovish terminology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structural features (document length, sentence complexity)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Development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Train multiple specialized models (SVMs, Random Forests, GBDTs)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Optimize for accuracy in classifying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ensemble models for robust predictions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Signal Generation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 model outputs into actionable trading signals (-1 to +1)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Apply weighting based on confidence scores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with existing trading systems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Backtesting</a:t>
            </a:r>
            <a:r>
              <a:rPr lang="en-US" b="1" dirty="0"/>
              <a:t> &amp; Deployment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Validate against historical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A/B testing framework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Deploy with monitoring for signal drift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7211FA-1373-ED9A-D0E4-B361054D031C}"/>
              </a:ext>
            </a:extLst>
          </p:cNvPr>
          <p:cNvSpPr txBox="1">
            <a:spLocks/>
          </p:cNvSpPr>
          <p:nvPr/>
        </p:nvSpPr>
        <p:spPr>
          <a:xfrm>
            <a:off x="6559420" y="365126"/>
            <a:ext cx="5413310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Generative AI Approach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96EF5-58E9-513C-AC8D-3DB36DEB950E}"/>
              </a:ext>
            </a:extLst>
          </p:cNvPr>
          <p:cNvSpPr txBox="1">
            <a:spLocks/>
          </p:cNvSpPr>
          <p:nvPr/>
        </p:nvSpPr>
        <p:spPr>
          <a:xfrm>
            <a:off x="6298163" y="1129004"/>
            <a:ext cx="4900127" cy="4870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/>
              <a:t>Architecture</a:t>
            </a:r>
          </a:p>
          <a:p>
            <a:r>
              <a:rPr lang="en-US" b="1"/>
              <a:t>Large Language Model Core</a:t>
            </a:r>
            <a:r>
              <a:rPr lang="en-US"/>
              <a:t>: Fine-tuned LLM specialized in financial/economic domain</a:t>
            </a:r>
          </a:p>
          <a:p>
            <a:r>
              <a:rPr lang="en-US" b="1"/>
              <a:t>RAG System</a:t>
            </a:r>
            <a:r>
              <a:rPr lang="en-US"/>
              <a:t>: Retrieval-augmented generation with central bank communication archive</a:t>
            </a:r>
          </a:p>
          <a:p>
            <a:r>
              <a:rPr lang="en-US" b="1"/>
              <a:t>Signal Extraction Layer</a:t>
            </a:r>
            <a:r>
              <a:rPr lang="en-US"/>
              <a:t>: Structured output generation for trading signals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Implementation Steps</a:t>
            </a:r>
          </a:p>
          <a:p>
            <a:pPr>
              <a:buFont typeface="+mj-lt"/>
              <a:buAutoNum type="arabicPeriod"/>
            </a:pPr>
            <a:r>
              <a:rPr lang="en-US" b="1"/>
              <a:t>Data Preparation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Create knowledge base of central bank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Develop vector embeddings for efficient retrieval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Build structured schema for financial insights extraction</a:t>
            </a:r>
          </a:p>
          <a:p>
            <a:pPr>
              <a:buFont typeface="+mj-lt"/>
              <a:buAutoNum type="arabicPeriod"/>
            </a:pPr>
            <a:r>
              <a:rPr lang="en-US" b="1"/>
              <a:t>Model Selection &amp; Customization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Select foundation model (e.g., Claude 3 Opus, GPT-4, Gemini, Llama 3)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Fine-tune on financial domain data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Develop prompt engineering strategies for consistent output</a:t>
            </a:r>
          </a:p>
          <a:p>
            <a:pPr>
              <a:buFont typeface="+mj-lt"/>
              <a:buAutoNum type="arabicPeriod"/>
            </a:pPr>
            <a:r>
              <a:rPr lang="en-US" b="1"/>
              <a:t>RAG Integration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Implement vector database (Pinecone, Weaviate)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Create retrieval pipeline for relevant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Develop context window optimization</a:t>
            </a:r>
          </a:p>
          <a:p>
            <a:pPr>
              <a:buFont typeface="+mj-lt"/>
              <a:buAutoNum type="arabicPeriod"/>
            </a:pPr>
            <a:r>
              <a:rPr lang="en-US" b="1"/>
              <a:t>Signal Generation System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Design structured output format for trading signals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Develop reasoning chains for signal justification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Create confidence scoring mechanism</a:t>
            </a:r>
          </a:p>
          <a:p>
            <a:pPr>
              <a:buFont typeface="+mj-lt"/>
              <a:buAutoNum type="arabicPeriod"/>
            </a:pPr>
            <a:r>
              <a:rPr lang="en-US" b="1"/>
              <a:t>User Interface &amp; Integration</a:t>
            </a:r>
            <a:r>
              <a:rPr lang="en-US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Build conversational interface for portfolio managers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Develop API endpoints for system integration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Create visualization components for signal strength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7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1335-7275-B6FE-FF19-4B168B5E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497" y="345135"/>
            <a:ext cx="4284307" cy="698565"/>
          </a:xfrm>
        </p:spPr>
        <p:txBody>
          <a:bodyPr>
            <a:normAutofit fontScale="90000"/>
          </a:bodyPr>
          <a:lstStyle/>
          <a:p>
            <a:r>
              <a:rPr lang="en-US" dirty="0"/>
              <a:t>Hybrid Approach</a:t>
            </a:r>
            <a:br>
              <a:rPr lang="en-US" dirty="0"/>
            </a:br>
            <a:r>
              <a:rPr lang="en-US" dirty="0"/>
              <a:t>(Recommended)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EDF6-7178-40F7-1D30-BF0F474A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03" y="1474237"/>
            <a:ext cx="5805197" cy="503862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Recommended solution combines both approaches: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Ingestion Layer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Real-time scraping of central bank websites, press releases, speeches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Automatic document categorization and metadata extraction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Versioning system for tracking communication evolution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Processing Pipeline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LLM Component</a:t>
            </a:r>
            <a:r>
              <a:rPr lang="en-US" dirty="0"/>
              <a:t>: For deep semantic understanding and nuanced context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ML Component</a:t>
            </a:r>
            <a:r>
              <a:rPr lang="en-US" dirty="0"/>
              <a:t>: For consistent pattern recognition and historical correlation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Knowledge Management System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Vector database of all communications with temporal indexing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Contextual relationships between documents mapped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Historical market response data linked to communications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Signal Generation Engine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Rule-based signal formulation tied to confidence scores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Backtesting</a:t>
            </a:r>
            <a:r>
              <a:rPr lang="en-US" dirty="0"/>
              <a:t> module for historical validation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Calibration system for signal strength (-1 to +1)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Interface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Conversational interface for trader interaction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Visualization dashboard for signal strength and reasoning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Document exploration and comparison tools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406118E-248D-731E-0A14-ECFBFC24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011" y="32697"/>
            <a:ext cx="42843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+mj-lt"/>
                <a:ea typeface="+mj-ea"/>
                <a:cs typeface="+mj-cs"/>
              </a:rPr>
              <a:t>Comparison and Recommendation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78BD0F-4947-D029-83F2-B8A2338D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93984"/>
              </p:ext>
            </p:extLst>
          </p:nvPr>
        </p:nvGraphicFramePr>
        <p:xfrm>
          <a:off x="5897870" y="1474237"/>
          <a:ext cx="6127736" cy="4968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627">
                  <a:extLst>
                    <a:ext uri="{9D8B030D-6E8A-4147-A177-3AD203B41FA5}">
                      <a16:colId xmlns:a16="http://schemas.microsoft.com/office/drawing/2014/main" val="333109347"/>
                    </a:ext>
                  </a:extLst>
                </a:gridCol>
                <a:gridCol w="1578280">
                  <a:extLst>
                    <a:ext uri="{9D8B030D-6E8A-4147-A177-3AD203B41FA5}">
                      <a16:colId xmlns:a16="http://schemas.microsoft.com/office/drawing/2014/main" val="2008739240"/>
                    </a:ext>
                  </a:extLst>
                </a:gridCol>
                <a:gridCol w="1274010">
                  <a:extLst>
                    <a:ext uri="{9D8B030D-6E8A-4147-A177-3AD203B41FA5}">
                      <a16:colId xmlns:a16="http://schemas.microsoft.com/office/drawing/2014/main" val="3306797145"/>
                    </a:ext>
                  </a:extLst>
                </a:gridCol>
                <a:gridCol w="1670819">
                  <a:extLst>
                    <a:ext uri="{9D8B030D-6E8A-4147-A177-3AD203B41FA5}">
                      <a16:colId xmlns:a16="http://schemas.microsoft.com/office/drawing/2014/main" val="3125174491"/>
                    </a:ext>
                  </a:extLst>
                </a:gridCol>
              </a:tblGrid>
              <a:tr h="8275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Aspect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Machine Learning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effectLst/>
                        </a:rPr>
                        <a:t>Generative 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effectLst/>
                        </a:rPr>
                        <a:t>Hybrid (Recommended)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8711181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Pattern Recognition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★★★☆☆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★★★★★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3044778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Nuanced Understanding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★★☆☆☆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6059907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Reasoning Transparency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★★☆☆☆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394296"/>
                  </a:ext>
                </a:extLst>
              </a:tr>
              <a:tr h="4137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Consistency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1112192"/>
                  </a:ext>
                </a:extLst>
              </a:tr>
              <a:tr h="4137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Adaptability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★★☆☆☆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★★★★★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9143439"/>
                  </a:ext>
                </a:extLst>
              </a:tr>
              <a:tr h="8275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Implementation Complexity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★★★☆☆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★★★★☆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★★★★★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07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7F36-582B-6E41-2203-B5F59653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8"/>
          </a:xfrm>
        </p:spPr>
        <p:txBody>
          <a:bodyPr/>
          <a:lstStyle/>
          <a:p>
            <a:r>
              <a:rPr lang="en-US" dirty="0"/>
              <a:t>Recommendation: Hybrid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9B29-CEA3-81D1-87E0-DA78BD4B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690"/>
            <a:ext cx="10515600" cy="494154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The recommend a hybrid approach</a:t>
            </a:r>
            <a:r>
              <a:rPr lang="en-US" dirty="0"/>
              <a:t> that leverages the strengths of both ML and GenAI for the following reasons: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Complementary Strengths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GenAI excels at understanding nuanced language and context in central bank communications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ML provides consistency and historically-validated pattern recognition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Risk Mitigation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ML models provide stable baseline predictions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GenAI adds adaptive reasoning for novel situations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System can fall back to either approach when confidence is low in the other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Progressive Implementation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Start with GenAI-based RAG system for immediate value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ML models in parallel using feedback from GenAI system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gradually for continuous improvement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Trader Experience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Conversational interface powered by GenAI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Signal consistency assured by ML validation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Reasoning chains provided for trader confidence</a:t>
            </a:r>
          </a:p>
          <a:p>
            <a:r>
              <a:rPr lang="en-US" dirty="0"/>
              <a:t>The hybrid approach would generate the most robust signals across varying market conditions while providing transparent reasoning that portfolio managers can understand and trust - critical for the high-stakes trading environment described in your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7B3C-6F3A-74D0-CC10-F9FB7855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9261B"/>
                </a:solidFill>
                <a:effectLst/>
                <a:latin typeface="var(--font-tiempos)"/>
              </a:rPr>
              <a:t>Central Bank Communication Analysis System Architecture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EE404-B9C9-DC05-873E-CF6A279B9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55" y="1690688"/>
            <a:ext cx="7850221" cy="4972759"/>
          </a:xfrm>
        </p:spPr>
      </p:pic>
    </p:spTree>
    <p:extLst>
      <p:ext uri="{BB962C8B-B14F-4D97-AF65-F5344CB8AC3E}">
        <p14:creationId xmlns:p14="http://schemas.microsoft.com/office/powerpoint/2010/main" val="350521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69AE-9D45-D348-F563-8846E47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36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Detailed Comparison and 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F75C-79AC-E26A-827C-176F1BCC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79770"/>
            <a:ext cx="4066162" cy="5194469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Machine Learning Approach: Strengths and Limitations</a:t>
            </a:r>
          </a:p>
          <a:p>
            <a:pPr>
              <a:buNone/>
            </a:pPr>
            <a:r>
              <a:rPr lang="en-US" b="1" dirty="0"/>
              <a:t>Strengths: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Pattern Recognition Consistency</a:t>
            </a:r>
            <a:r>
              <a:rPr lang="en-US" dirty="0"/>
              <a:t>: ML models excel at identifying statistical patterns in historical data, providing reliable detection of known sentiment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Quantitative Precision</a:t>
            </a:r>
            <a:r>
              <a:rPr lang="en-US" dirty="0"/>
              <a:t>: Can assign precise numerical scores to communications based on historical correlations with market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Efficiency</a:t>
            </a:r>
            <a:r>
              <a:rPr lang="en-US" dirty="0"/>
              <a:t>: Once trained, ML models can process new communications quickly with minimal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Proven Track Record</a:t>
            </a:r>
            <a:r>
              <a:rPr lang="en-US" dirty="0"/>
              <a:t>: Traditional ML has a longer history in algorithmic trading with established performance metrics.</a:t>
            </a:r>
          </a:p>
          <a:p>
            <a:pPr>
              <a:buNone/>
            </a:pPr>
            <a:r>
              <a:rPr lang="en-US" b="1" dirty="0"/>
              <a:t>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 Blindness</a:t>
            </a:r>
            <a:r>
              <a:rPr lang="en-US" dirty="0"/>
              <a:t>: Struggles with understanding the broader economic context and policy implications.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Rigidity</a:t>
            </a:r>
            <a:r>
              <a:rPr lang="en-US" dirty="0"/>
              <a:t>: Models trained on historical patterns may fail when central banks change communication styles or face unprecedented economic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 Overhead</a:t>
            </a:r>
            <a:r>
              <a:rPr lang="en-US" dirty="0"/>
              <a:t>: Requires extensive manual work to create relevant features that capture communication nuances.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 Opacity</a:t>
            </a:r>
            <a:r>
              <a:rPr lang="en-US" dirty="0"/>
              <a:t>: Difficult for traders to understand why a specific signal was generated, reducing trust and adoption.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57BEE1-22CA-ADC5-2293-0749DD1B0B4C}"/>
              </a:ext>
            </a:extLst>
          </p:cNvPr>
          <p:cNvSpPr txBox="1">
            <a:spLocks/>
          </p:cNvSpPr>
          <p:nvPr/>
        </p:nvSpPr>
        <p:spPr>
          <a:xfrm>
            <a:off x="4066163" y="1070041"/>
            <a:ext cx="3508443" cy="5194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Generative AI Approach: Strengths and Limitations</a:t>
            </a:r>
          </a:p>
          <a:p>
            <a:pPr>
              <a:buNone/>
            </a:pPr>
            <a:r>
              <a:rPr lang="en-US" b="1" dirty="0"/>
              <a:t>Strengths: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Nuanced Understanding</a:t>
            </a:r>
            <a:r>
              <a:rPr lang="en-US" dirty="0"/>
              <a:t>: Can interpret subtle shifts in tone and rhetoric that might signify policy direction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Contextual Awareness</a:t>
            </a:r>
            <a:r>
              <a:rPr lang="en-US" dirty="0"/>
              <a:t>: Capable of considering broader economic contexts when analyzing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Reasoning Transparency</a:t>
            </a:r>
            <a:r>
              <a:rPr lang="en-US" dirty="0"/>
              <a:t>: Can articulate its rationale for signal generation in natural language that traders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Adaptability</a:t>
            </a:r>
            <a:r>
              <a:rPr lang="en-US" dirty="0"/>
              <a:t>: Can more readily adapt to novel communication styles or unprecedented economic conditions.</a:t>
            </a:r>
          </a:p>
          <a:p>
            <a:pPr>
              <a:buNone/>
            </a:pPr>
            <a:r>
              <a:rPr lang="en-US" b="1" dirty="0"/>
              <a:t>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Consistency Challenges</a:t>
            </a:r>
            <a:r>
              <a:rPr lang="en-US" dirty="0"/>
              <a:t>: May generate slightly different interpretations of similar texts across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Hallucination Risk</a:t>
            </a:r>
            <a:r>
              <a:rPr lang="en-US" dirty="0"/>
              <a:t>: Potential to fabricate correlations or reasoning not supported by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Computational Intensity</a:t>
            </a:r>
            <a:r>
              <a:rPr lang="en-US" dirty="0"/>
              <a:t>: Processing communications through LLMs requires more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Historical Pattern Recognition</a:t>
            </a:r>
            <a:r>
              <a:rPr lang="en-US" dirty="0"/>
              <a:t>: May not identify subtle statistical patterns as effectively as specialized ML models.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96D231-E05B-8F99-790D-125F059BFAEE}"/>
              </a:ext>
            </a:extLst>
          </p:cNvPr>
          <p:cNvSpPr txBox="1">
            <a:spLocks/>
          </p:cNvSpPr>
          <p:nvPr/>
        </p:nvSpPr>
        <p:spPr>
          <a:xfrm>
            <a:off x="7845357" y="1079770"/>
            <a:ext cx="4066162" cy="5194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Hybrid Approach: The Optimal Solution</a:t>
            </a:r>
          </a:p>
          <a:p>
            <a:pPr>
              <a:buNone/>
            </a:pPr>
            <a:r>
              <a:rPr lang="en-US" dirty="0"/>
              <a:t>The recommended hybrid approach combines these technologies in a complementary architecture:</a:t>
            </a:r>
          </a:p>
          <a:p>
            <a:pPr>
              <a:buNone/>
            </a:pPr>
            <a:r>
              <a:rPr lang="en-US" b="1" dirty="0"/>
              <a:t>Key Advantages: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Multi-dimensional Analysis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Quantitative ML analysis identifies statistical patterns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Qualitative GenAI analysis provides semantic and contextual understanding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Combined, they provide a more complete picture than either approach alone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Correction and Validation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ML components can flag when GenAI interpretations deviate significantly from historical patterns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GenAI components can provide contextual explanations for unexpected ML signals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cross-validation increases overall system reliability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Adaptive Signal Weighting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System can learn to adjust weights between ML and GenAI signals based on: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Market conditions (high volatility vs. stable periods)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Communication types (formal statements vs. interviews)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Historical performance of each approach for specific central banks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Scalable Implementation Path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Start with core RAG system for immediate value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specialized ML models in parallel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and balance signals progressively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approach allows for validation at each stage rather than a risky all-at-once deployment</a:t>
            </a:r>
          </a:p>
        </p:txBody>
      </p:sp>
    </p:spTree>
    <p:extLst>
      <p:ext uri="{BB962C8B-B14F-4D97-AF65-F5344CB8AC3E}">
        <p14:creationId xmlns:p14="http://schemas.microsoft.com/office/powerpoint/2010/main" val="374003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1140</Words>
  <Application>Microsoft Office PowerPoint</Application>
  <PresentationFormat>Widescreen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var(--font-tiempos)</vt:lpstr>
      <vt:lpstr>Office Theme</vt:lpstr>
      <vt:lpstr>Approach Comparison: ML vs. GenAI for Central Bank Communication Analysis</vt:lpstr>
      <vt:lpstr>Machine Learning Approach</vt:lpstr>
      <vt:lpstr>Hybrid Approach (Recommended)</vt:lpstr>
      <vt:lpstr>Recommendation: Hybrid Approach</vt:lpstr>
      <vt:lpstr>Central Bank Communication Analysis System Architecture</vt:lpstr>
      <vt:lpstr>Detailed Comparison and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Veerabadran Sudhakar</dc:creator>
  <cp:lastModifiedBy>Veerabadran Sudhakar</cp:lastModifiedBy>
  <cp:revision>2</cp:revision>
  <dcterms:created xsi:type="dcterms:W3CDTF">2025-03-14T14:18:33Z</dcterms:created>
  <dcterms:modified xsi:type="dcterms:W3CDTF">2025-03-14T14:30:30Z</dcterms:modified>
</cp:coreProperties>
</file>