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Play"/>
      <p:regular r:id="rId9"/>
      <p:bold r:id="rId10"/>
    </p:embeddedFont>
    <p:embeddedFont>
      <p:font typeface="Inter Light"/>
      <p:regular r:id="rId11"/>
      <p:bold r:id="rId12"/>
    </p:embeddedFont>
    <p:embeddedFont>
      <p:font typeface="Inter"/>
      <p:regular r:id="rId13"/>
      <p:bold r:id="rId14"/>
    </p:embeddedFont>
    <p:embeddedFont>
      <p:font typeface="Archivo"/>
      <p:regular r:id="rId15"/>
      <p:bold r:id="rId16"/>
      <p:italic r:id="rId17"/>
      <p:boldItalic r:id="rId18"/>
    </p:embeddedFont>
    <p:embeddedFont>
      <p:font typeface="Inter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">
          <p15:clr>
            <a:srgbClr val="A4A3A4"/>
          </p15:clr>
        </p15:guide>
        <p15:guide id="2" pos="3885">
          <p15:clr>
            <a:srgbClr val="A4A3A4"/>
          </p15:clr>
        </p15:guide>
        <p15:guide id="3" pos="325">
          <p15:clr>
            <a:srgbClr val="A4A3A4"/>
          </p15:clr>
        </p15:guide>
        <p15:guide id="4" pos="2434">
          <p15:clr>
            <a:srgbClr val="A4A3A4"/>
          </p15:clr>
        </p15:guide>
        <p15:guide id="5" pos="5337">
          <p15:clr>
            <a:srgbClr val="A4A3A4"/>
          </p15:clr>
        </p15:guide>
        <p15:guide id="6" pos="6766">
          <p15:clr>
            <a:srgbClr val="A4A3A4"/>
          </p15:clr>
        </p15:guide>
        <p15:guide id="7" orient="horz" pos="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" orient="horz"/>
        <p:guide pos="3885"/>
        <p:guide pos="325"/>
        <p:guide pos="2434"/>
        <p:guide pos="5337"/>
        <p:guide pos="6766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bold.fntdata"/><Relationship Id="rId11" Type="http://schemas.openxmlformats.org/officeDocument/2006/relationships/font" Target="fonts/InterLight-regular.fntdata"/><Relationship Id="rId10" Type="http://schemas.openxmlformats.org/officeDocument/2006/relationships/font" Target="fonts/Play-bold.fntdata"/><Relationship Id="rId13" Type="http://schemas.openxmlformats.org/officeDocument/2006/relationships/font" Target="fonts/Inter-regular.fntdata"/><Relationship Id="rId12" Type="http://schemas.openxmlformats.org/officeDocument/2006/relationships/font" Target="fonts/Inter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-regular.fntdata"/><Relationship Id="rId15" Type="http://schemas.openxmlformats.org/officeDocument/2006/relationships/font" Target="fonts/Archivo-regular.fntdata"/><Relationship Id="rId14" Type="http://schemas.openxmlformats.org/officeDocument/2006/relationships/font" Target="fonts/Inter-bold.fntdata"/><Relationship Id="rId17" Type="http://schemas.openxmlformats.org/officeDocument/2006/relationships/font" Target="fonts/Archivo-italic.fntdata"/><Relationship Id="rId16" Type="http://schemas.openxmlformats.org/officeDocument/2006/relationships/font" Target="fonts/Archiv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Medium-regular.fntdata"/><Relationship Id="rId6" Type="http://schemas.openxmlformats.org/officeDocument/2006/relationships/slide" Target="slides/slide1.xml"/><Relationship Id="rId18" Type="http://schemas.openxmlformats.org/officeDocument/2006/relationships/font" Target="fonts/Archiv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802341d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c802341d8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802341d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c802341d8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dekit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dekit.com/" TargetMode="External"/><Relationship Id="rId4" Type="http://schemas.openxmlformats.org/officeDocument/2006/relationships/slide" Target="/ppt/slides/slide1.xml"/><Relationship Id="rId5" Type="http://schemas.openxmlformats.org/officeDocument/2006/relationships/hyperlink" Target="https://www.slidekit.com/licen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0459273" y="2181459"/>
            <a:ext cx="490538" cy="490538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229672" y="5089135"/>
            <a:ext cx="490538" cy="490538"/>
          </a:xfrm>
          <a:prstGeom prst="ellipse">
            <a:avLst/>
          </a:prstGeom>
          <a:noFill/>
          <a:ln cap="flat" cmpd="sng" w="9525">
            <a:solidFill>
              <a:srgbClr val="F4A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623766" y="5089135"/>
            <a:ext cx="490538" cy="490538"/>
          </a:xfrm>
          <a:prstGeom prst="ellipse">
            <a:avLst/>
          </a:prstGeom>
          <a:noFill/>
          <a:ln cap="flat" cmpd="sng" w="9525">
            <a:solidFill>
              <a:srgbClr val="1E88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315541" y="2181459"/>
            <a:ext cx="490538" cy="490538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890221" y="2181459"/>
            <a:ext cx="490500" cy="490500"/>
          </a:xfrm>
          <a:prstGeom prst="ellipse">
            <a:avLst/>
          </a:prstGeom>
          <a:noFill/>
          <a:ln cap="flat" cmpd="sng" w="9525">
            <a:solidFill>
              <a:srgbClr val="3273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887665" y="2195896"/>
            <a:ext cx="4956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327325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2400">
              <a:solidFill>
                <a:srgbClr val="3273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14460" y="359242"/>
            <a:ext cx="5311069" cy="591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 Roadmap </a:t>
            </a:r>
            <a:r>
              <a:rPr b="0" i="0" lang="en-IN" sz="3200" u="none" cap="none" strike="noStrike">
                <a:solidFill>
                  <a:srgbClr val="262626"/>
                </a:solidFill>
                <a:latin typeface="Archivo"/>
                <a:ea typeface="Archivo"/>
                <a:cs typeface="Archivo"/>
                <a:sym typeface="Archivo"/>
              </a:rPr>
              <a:t>Template</a:t>
            </a: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187" y="2794213"/>
            <a:ext cx="12191626" cy="2209800"/>
            <a:chOff x="375" y="2323679"/>
            <a:chExt cx="12191626" cy="2209800"/>
          </a:xfrm>
        </p:grpSpPr>
        <p:sp>
          <p:nvSpPr>
            <p:cNvPr id="96" name="Google Shape;96;p13"/>
            <p:cNvSpPr/>
            <p:nvPr/>
          </p:nvSpPr>
          <p:spPr>
            <a:xfrm>
              <a:off x="375" y="2323679"/>
              <a:ext cx="12191626" cy="2209800"/>
            </a:xfrm>
            <a:custGeom>
              <a:rect b="b" l="l" r="r" t="t"/>
              <a:pathLst>
                <a:path extrusionOk="0" h="1698905" w="9372975">
                  <a:moveTo>
                    <a:pt x="9328736" y="574069"/>
                  </a:moveTo>
                  <a:cubicBezTo>
                    <a:pt x="8976202" y="198290"/>
                    <a:pt x="8597923" y="5215"/>
                    <a:pt x="8204774" y="91"/>
                  </a:cubicBezTo>
                  <a:cubicBezTo>
                    <a:pt x="7804252" y="-4783"/>
                    <a:pt x="7410352" y="185669"/>
                    <a:pt x="7033574" y="566946"/>
                  </a:cubicBezTo>
                  <a:cubicBezTo>
                    <a:pt x="6807632" y="795637"/>
                    <a:pt x="6598810" y="910233"/>
                    <a:pt x="6412858" y="907983"/>
                  </a:cubicBezTo>
                  <a:cubicBezTo>
                    <a:pt x="6234154" y="905734"/>
                    <a:pt x="6039079" y="793263"/>
                    <a:pt x="5833257" y="573944"/>
                  </a:cubicBezTo>
                  <a:cubicBezTo>
                    <a:pt x="5480722" y="198290"/>
                    <a:pt x="5102569" y="5215"/>
                    <a:pt x="4709419" y="91"/>
                  </a:cubicBezTo>
                  <a:cubicBezTo>
                    <a:pt x="4704171" y="91"/>
                    <a:pt x="4698922" y="91"/>
                    <a:pt x="4693548" y="91"/>
                  </a:cubicBezTo>
                  <a:cubicBezTo>
                    <a:pt x="4298525" y="91"/>
                    <a:pt x="3909999" y="190792"/>
                    <a:pt x="3538219" y="567071"/>
                  </a:cubicBezTo>
                  <a:cubicBezTo>
                    <a:pt x="3312277" y="795762"/>
                    <a:pt x="3103580" y="910108"/>
                    <a:pt x="2917503" y="908108"/>
                  </a:cubicBezTo>
                  <a:cubicBezTo>
                    <a:pt x="2738799" y="905859"/>
                    <a:pt x="2543724" y="793388"/>
                    <a:pt x="2337901" y="574069"/>
                  </a:cubicBezTo>
                  <a:cubicBezTo>
                    <a:pt x="1985367" y="198290"/>
                    <a:pt x="1607214" y="5215"/>
                    <a:pt x="1213939" y="91"/>
                  </a:cubicBezTo>
                  <a:cubicBezTo>
                    <a:pt x="1208691" y="91"/>
                    <a:pt x="1203442" y="91"/>
                    <a:pt x="1198193" y="91"/>
                  </a:cubicBezTo>
                  <a:cubicBezTo>
                    <a:pt x="803669" y="91"/>
                    <a:pt x="415394" y="190417"/>
                    <a:pt x="44114" y="565821"/>
                  </a:cubicBezTo>
                  <a:cubicBezTo>
                    <a:pt x="43864" y="565821"/>
                    <a:pt x="43739" y="565821"/>
                    <a:pt x="43489" y="565821"/>
                  </a:cubicBezTo>
                  <a:lnTo>
                    <a:pt x="0" y="619557"/>
                  </a:lnTo>
                  <a:lnTo>
                    <a:pt x="0" y="1690782"/>
                  </a:lnTo>
                  <a:lnTo>
                    <a:pt x="582976" y="1100684"/>
                  </a:lnTo>
                  <a:lnTo>
                    <a:pt x="583476" y="1101184"/>
                  </a:lnTo>
                  <a:cubicBezTo>
                    <a:pt x="807168" y="874867"/>
                    <a:pt x="1013990" y="760146"/>
                    <a:pt x="1198568" y="760146"/>
                  </a:cubicBezTo>
                  <a:cubicBezTo>
                    <a:pt x="1200443" y="760146"/>
                    <a:pt x="1202317" y="760146"/>
                    <a:pt x="1204317" y="760146"/>
                  </a:cubicBezTo>
                  <a:cubicBezTo>
                    <a:pt x="1383021" y="762396"/>
                    <a:pt x="1578096" y="874867"/>
                    <a:pt x="1783918" y="1094186"/>
                  </a:cubicBezTo>
                  <a:cubicBezTo>
                    <a:pt x="2136453" y="1469964"/>
                    <a:pt x="2514606" y="1663040"/>
                    <a:pt x="2907881" y="1668038"/>
                  </a:cubicBezTo>
                  <a:cubicBezTo>
                    <a:pt x="2913129" y="1668038"/>
                    <a:pt x="2918378" y="1668038"/>
                    <a:pt x="2923626" y="1668038"/>
                  </a:cubicBezTo>
                  <a:cubicBezTo>
                    <a:pt x="3318650" y="1668038"/>
                    <a:pt x="3707176" y="1477337"/>
                    <a:pt x="4078956" y="1101059"/>
                  </a:cubicBezTo>
                  <a:cubicBezTo>
                    <a:pt x="4302648" y="874742"/>
                    <a:pt x="4509471" y="760021"/>
                    <a:pt x="4694048" y="760021"/>
                  </a:cubicBezTo>
                  <a:cubicBezTo>
                    <a:pt x="4695923" y="760021"/>
                    <a:pt x="4697922" y="760021"/>
                    <a:pt x="4699797" y="760021"/>
                  </a:cubicBezTo>
                  <a:cubicBezTo>
                    <a:pt x="4878501" y="762271"/>
                    <a:pt x="5073576" y="874742"/>
                    <a:pt x="5279398" y="1094061"/>
                  </a:cubicBezTo>
                  <a:cubicBezTo>
                    <a:pt x="5631933" y="1469839"/>
                    <a:pt x="6010086" y="1662915"/>
                    <a:pt x="6403361" y="1667914"/>
                  </a:cubicBezTo>
                  <a:cubicBezTo>
                    <a:pt x="6408609" y="1667914"/>
                    <a:pt x="6413858" y="1667914"/>
                    <a:pt x="6419106" y="1667914"/>
                  </a:cubicBezTo>
                  <a:cubicBezTo>
                    <a:pt x="6814131" y="1667914"/>
                    <a:pt x="7202656" y="1477212"/>
                    <a:pt x="7574436" y="1100934"/>
                  </a:cubicBezTo>
                  <a:cubicBezTo>
                    <a:pt x="7798129" y="874617"/>
                    <a:pt x="8004950" y="759896"/>
                    <a:pt x="8189528" y="759896"/>
                  </a:cubicBezTo>
                  <a:cubicBezTo>
                    <a:pt x="8191402" y="759896"/>
                    <a:pt x="8193402" y="759896"/>
                    <a:pt x="8195276" y="759896"/>
                  </a:cubicBezTo>
                  <a:cubicBezTo>
                    <a:pt x="8373981" y="762146"/>
                    <a:pt x="8569056" y="874617"/>
                    <a:pt x="8774878" y="1093936"/>
                  </a:cubicBezTo>
                  <a:lnTo>
                    <a:pt x="9372975" y="1698906"/>
                  </a:lnTo>
                  <a:lnTo>
                    <a:pt x="9372975" y="630180"/>
                  </a:lnTo>
                  <a:lnTo>
                    <a:pt x="9329111" y="574069"/>
                  </a:lnTo>
                  <a:close/>
                </a:path>
              </a:pathLst>
            </a:custGeom>
            <a:solidFill>
              <a:srgbClr val="1E1E1E"/>
            </a:solidFill>
            <a:ln cap="flat" cmpd="sng" w="57150">
              <a:solidFill>
                <a:srgbClr val="D8D8D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85176" y="2809488"/>
              <a:ext cx="11906456" cy="1207478"/>
            </a:xfrm>
            <a:custGeom>
              <a:rect b="b" l="l" r="r" t="t"/>
              <a:pathLst>
                <a:path extrusionOk="0" h="928314" w="9153735">
                  <a:moveTo>
                    <a:pt x="6272144" y="928314"/>
                  </a:moveTo>
                  <a:cubicBezTo>
                    <a:pt x="6266520" y="928314"/>
                    <a:pt x="6262022" y="923816"/>
                    <a:pt x="6262022" y="918317"/>
                  </a:cubicBezTo>
                  <a:cubicBezTo>
                    <a:pt x="6262022" y="912693"/>
                    <a:pt x="6266520" y="908195"/>
                    <a:pt x="6272019" y="908195"/>
                  </a:cubicBezTo>
                  <a:cubicBezTo>
                    <a:pt x="6305011" y="907945"/>
                    <a:pt x="6338627" y="905820"/>
                    <a:pt x="6371619" y="901571"/>
                  </a:cubicBezTo>
                  <a:cubicBezTo>
                    <a:pt x="6377243" y="900947"/>
                    <a:pt x="6382241" y="904821"/>
                    <a:pt x="6382865" y="910319"/>
                  </a:cubicBezTo>
                  <a:cubicBezTo>
                    <a:pt x="6383615" y="915818"/>
                    <a:pt x="6379617" y="920941"/>
                    <a:pt x="6374118" y="921566"/>
                  </a:cubicBezTo>
                  <a:cubicBezTo>
                    <a:pt x="6340252" y="925815"/>
                    <a:pt x="6305886" y="928065"/>
                    <a:pt x="6272019" y="928314"/>
                  </a:cubicBezTo>
                  <a:lnTo>
                    <a:pt x="6272019" y="928314"/>
                  </a:lnTo>
                  <a:close/>
                  <a:moveTo>
                    <a:pt x="2779038" y="928314"/>
                  </a:moveTo>
                  <a:cubicBezTo>
                    <a:pt x="2773540" y="928314"/>
                    <a:pt x="2768916" y="923816"/>
                    <a:pt x="2768916" y="918317"/>
                  </a:cubicBezTo>
                  <a:cubicBezTo>
                    <a:pt x="2768916" y="912693"/>
                    <a:pt x="2773415" y="908195"/>
                    <a:pt x="2778914" y="908070"/>
                  </a:cubicBezTo>
                  <a:cubicBezTo>
                    <a:pt x="2811905" y="907820"/>
                    <a:pt x="2845396" y="905445"/>
                    <a:pt x="2878513" y="901196"/>
                  </a:cubicBezTo>
                  <a:cubicBezTo>
                    <a:pt x="2884137" y="900572"/>
                    <a:pt x="2889135" y="904446"/>
                    <a:pt x="2889885" y="909944"/>
                  </a:cubicBezTo>
                  <a:cubicBezTo>
                    <a:pt x="2890635" y="915443"/>
                    <a:pt x="2886636" y="920567"/>
                    <a:pt x="2881137" y="921316"/>
                  </a:cubicBezTo>
                  <a:cubicBezTo>
                    <a:pt x="2847271" y="925690"/>
                    <a:pt x="2812905" y="928065"/>
                    <a:pt x="2779163" y="928314"/>
                  </a:cubicBezTo>
                  <a:lnTo>
                    <a:pt x="2779163" y="928314"/>
                  </a:lnTo>
                  <a:close/>
                  <a:moveTo>
                    <a:pt x="2678189" y="923066"/>
                  </a:moveTo>
                  <a:cubicBezTo>
                    <a:pt x="2678189" y="923066"/>
                    <a:pt x="2677439" y="923066"/>
                    <a:pt x="2677065" y="923066"/>
                  </a:cubicBezTo>
                  <a:cubicBezTo>
                    <a:pt x="2643573" y="919317"/>
                    <a:pt x="2609707" y="913568"/>
                    <a:pt x="2576215" y="905820"/>
                  </a:cubicBezTo>
                  <a:cubicBezTo>
                    <a:pt x="2570717" y="904571"/>
                    <a:pt x="2567343" y="899072"/>
                    <a:pt x="2568592" y="893698"/>
                  </a:cubicBezTo>
                  <a:cubicBezTo>
                    <a:pt x="2569842" y="888325"/>
                    <a:pt x="2575341" y="884826"/>
                    <a:pt x="2580714" y="886075"/>
                  </a:cubicBezTo>
                  <a:cubicBezTo>
                    <a:pt x="2613456" y="893698"/>
                    <a:pt x="2646572" y="899322"/>
                    <a:pt x="2679189" y="902946"/>
                  </a:cubicBezTo>
                  <a:cubicBezTo>
                    <a:pt x="2684688" y="903571"/>
                    <a:pt x="2688687" y="908570"/>
                    <a:pt x="2688062" y="914068"/>
                  </a:cubicBezTo>
                  <a:cubicBezTo>
                    <a:pt x="2687437" y="919192"/>
                    <a:pt x="2683063" y="923066"/>
                    <a:pt x="2678064" y="923066"/>
                  </a:cubicBezTo>
                  <a:close/>
                  <a:moveTo>
                    <a:pt x="6171295" y="922816"/>
                  </a:moveTo>
                  <a:cubicBezTo>
                    <a:pt x="6171295" y="922816"/>
                    <a:pt x="6170545" y="922816"/>
                    <a:pt x="6170170" y="922816"/>
                  </a:cubicBezTo>
                  <a:cubicBezTo>
                    <a:pt x="6136679" y="918942"/>
                    <a:pt x="6102687" y="913068"/>
                    <a:pt x="6069446" y="905195"/>
                  </a:cubicBezTo>
                  <a:cubicBezTo>
                    <a:pt x="6064072" y="903946"/>
                    <a:pt x="6060573" y="898447"/>
                    <a:pt x="6061948" y="893074"/>
                  </a:cubicBezTo>
                  <a:cubicBezTo>
                    <a:pt x="6063198" y="887575"/>
                    <a:pt x="6068696" y="884326"/>
                    <a:pt x="6074070" y="885575"/>
                  </a:cubicBezTo>
                  <a:cubicBezTo>
                    <a:pt x="6106687" y="893199"/>
                    <a:pt x="6139803" y="898947"/>
                    <a:pt x="6172545" y="902696"/>
                  </a:cubicBezTo>
                  <a:cubicBezTo>
                    <a:pt x="6178043" y="903321"/>
                    <a:pt x="6182042" y="908320"/>
                    <a:pt x="6181418" y="913943"/>
                  </a:cubicBezTo>
                  <a:cubicBezTo>
                    <a:pt x="6180792" y="919067"/>
                    <a:pt x="6176419" y="922941"/>
                    <a:pt x="6171420" y="922941"/>
                  </a:cubicBezTo>
                  <a:close/>
                  <a:moveTo>
                    <a:pt x="6472468" y="903321"/>
                  </a:moveTo>
                  <a:cubicBezTo>
                    <a:pt x="6467844" y="903321"/>
                    <a:pt x="6463720" y="900197"/>
                    <a:pt x="6462595" y="895573"/>
                  </a:cubicBezTo>
                  <a:cubicBezTo>
                    <a:pt x="6461221" y="890199"/>
                    <a:pt x="6464595" y="884701"/>
                    <a:pt x="6470094" y="883326"/>
                  </a:cubicBezTo>
                  <a:cubicBezTo>
                    <a:pt x="6501835" y="875578"/>
                    <a:pt x="6534077" y="865956"/>
                    <a:pt x="6565944" y="854708"/>
                  </a:cubicBezTo>
                  <a:cubicBezTo>
                    <a:pt x="6571192" y="852834"/>
                    <a:pt x="6576941" y="855583"/>
                    <a:pt x="6578816" y="860832"/>
                  </a:cubicBezTo>
                  <a:cubicBezTo>
                    <a:pt x="6580690" y="866080"/>
                    <a:pt x="6577941" y="871829"/>
                    <a:pt x="6572692" y="873704"/>
                  </a:cubicBezTo>
                  <a:cubicBezTo>
                    <a:pt x="6540201" y="885201"/>
                    <a:pt x="6507209" y="895073"/>
                    <a:pt x="6474843" y="902946"/>
                  </a:cubicBezTo>
                  <a:cubicBezTo>
                    <a:pt x="6474093" y="903196"/>
                    <a:pt x="6473218" y="903196"/>
                    <a:pt x="6472468" y="903196"/>
                  </a:cubicBezTo>
                  <a:close/>
                  <a:moveTo>
                    <a:pt x="2979237" y="902821"/>
                  </a:moveTo>
                  <a:cubicBezTo>
                    <a:pt x="2974738" y="902821"/>
                    <a:pt x="2970614" y="899697"/>
                    <a:pt x="2969365" y="895073"/>
                  </a:cubicBezTo>
                  <a:cubicBezTo>
                    <a:pt x="2967990" y="889699"/>
                    <a:pt x="2971364" y="884201"/>
                    <a:pt x="2976738" y="882826"/>
                  </a:cubicBezTo>
                  <a:cubicBezTo>
                    <a:pt x="3008480" y="875078"/>
                    <a:pt x="3040722" y="865331"/>
                    <a:pt x="3072588" y="853959"/>
                  </a:cubicBezTo>
                  <a:cubicBezTo>
                    <a:pt x="3077837" y="852084"/>
                    <a:pt x="3083585" y="854833"/>
                    <a:pt x="3085585" y="860082"/>
                  </a:cubicBezTo>
                  <a:cubicBezTo>
                    <a:pt x="3087459" y="865331"/>
                    <a:pt x="3084710" y="871079"/>
                    <a:pt x="3079462" y="873079"/>
                  </a:cubicBezTo>
                  <a:cubicBezTo>
                    <a:pt x="3046970" y="884701"/>
                    <a:pt x="3014103" y="894573"/>
                    <a:pt x="2981612" y="902571"/>
                  </a:cubicBezTo>
                  <a:cubicBezTo>
                    <a:pt x="2980862" y="902821"/>
                    <a:pt x="2979987" y="902821"/>
                    <a:pt x="2979237" y="902821"/>
                  </a:cubicBezTo>
                  <a:close/>
                  <a:moveTo>
                    <a:pt x="2481365" y="877703"/>
                  </a:moveTo>
                  <a:cubicBezTo>
                    <a:pt x="2480240" y="877703"/>
                    <a:pt x="2479115" y="877578"/>
                    <a:pt x="2477991" y="877078"/>
                  </a:cubicBezTo>
                  <a:cubicBezTo>
                    <a:pt x="2446624" y="866080"/>
                    <a:pt x="2414757" y="853209"/>
                    <a:pt x="2383390" y="838587"/>
                  </a:cubicBezTo>
                  <a:cubicBezTo>
                    <a:pt x="2378266" y="836213"/>
                    <a:pt x="2376142" y="830215"/>
                    <a:pt x="2378516" y="825091"/>
                  </a:cubicBezTo>
                  <a:cubicBezTo>
                    <a:pt x="2380890" y="819967"/>
                    <a:pt x="2386889" y="817843"/>
                    <a:pt x="2392013" y="820217"/>
                  </a:cubicBezTo>
                  <a:cubicBezTo>
                    <a:pt x="2422755" y="834589"/>
                    <a:pt x="2453997" y="847210"/>
                    <a:pt x="2484739" y="857958"/>
                  </a:cubicBezTo>
                  <a:cubicBezTo>
                    <a:pt x="2489987" y="859832"/>
                    <a:pt x="2492737" y="865581"/>
                    <a:pt x="2490987" y="870829"/>
                  </a:cubicBezTo>
                  <a:cubicBezTo>
                    <a:pt x="2489488" y="874953"/>
                    <a:pt x="2485614" y="877578"/>
                    <a:pt x="2481490" y="877578"/>
                  </a:cubicBezTo>
                  <a:close/>
                  <a:moveTo>
                    <a:pt x="5974595" y="876953"/>
                  </a:moveTo>
                  <a:cubicBezTo>
                    <a:pt x="5973471" y="876953"/>
                    <a:pt x="5972346" y="876703"/>
                    <a:pt x="5971221" y="876328"/>
                  </a:cubicBezTo>
                  <a:cubicBezTo>
                    <a:pt x="5939854" y="865331"/>
                    <a:pt x="5908113" y="852209"/>
                    <a:pt x="5876745" y="837588"/>
                  </a:cubicBezTo>
                  <a:cubicBezTo>
                    <a:pt x="5871622" y="835213"/>
                    <a:pt x="5869497" y="829215"/>
                    <a:pt x="5871872" y="824091"/>
                  </a:cubicBezTo>
                  <a:cubicBezTo>
                    <a:pt x="5874246" y="818968"/>
                    <a:pt x="5880245" y="816843"/>
                    <a:pt x="5885368" y="819218"/>
                  </a:cubicBezTo>
                  <a:cubicBezTo>
                    <a:pt x="5916110" y="833589"/>
                    <a:pt x="5947352" y="846336"/>
                    <a:pt x="5977970" y="857208"/>
                  </a:cubicBezTo>
                  <a:cubicBezTo>
                    <a:pt x="5983218" y="859082"/>
                    <a:pt x="5985967" y="864831"/>
                    <a:pt x="5984093" y="870079"/>
                  </a:cubicBezTo>
                  <a:cubicBezTo>
                    <a:pt x="5982593" y="874203"/>
                    <a:pt x="5978719" y="876828"/>
                    <a:pt x="5974595" y="876828"/>
                  </a:cubicBezTo>
                  <a:close/>
                  <a:moveTo>
                    <a:pt x="6662919" y="836088"/>
                  </a:moveTo>
                  <a:cubicBezTo>
                    <a:pt x="6659045" y="836088"/>
                    <a:pt x="6655421" y="833964"/>
                    <a:pt x="6653672" y="830215"/>
                  </a:cubicBezTo>
                  <a:cubicBezTo>
                    <a:pt x="6651297" y="825091"/>
                    <a:pt x="6653547" y="819093"/>
                    <a:pt x="6658545" y="816843"/>
                  </a:cubicBezTo>
                  <a:cubicBezTo>
                    <a:pt x="6688163" y="803097"/>
                    <a:pt x="6718155" y="787726"/>
                    <a:pt x="6747772" y="770980"/>
                  </a:cubicBezTo>
                  <a:cubicBezTo>
                    <a:pt x="6752646" y="768231"/>
                    <a:pt x="6758769" y="769980"/>
                    <a:pt x="6761519" y="774854"/>
                  </a:cubicBezTo>
                  <a:cubicBezTo>
                    <a:pt x="6764268" y="779728"/>
                    <a:pt x="6762518" y="785851"/>
                    <a:pt x="6757645" y="788600"/>
                  </a:cubicBezTo>
                  <a:cubicBezTo>
                    <a:pt x="6727527" y="805596"/>
                    <a:pt x="6697035" y="821342"/>
                    <a:pt x="6667043" y="835213"/>
                  </a:cubicBezTo>
                  <a:cubicBezTo>
                    <a:pt x="6665668" y="835838"/>
                    <a:pt x="6664169" y="836213"/>
                    <a:pt x="6662794" y="836213"/>
                  </a:cubicBezTo>
                  <a:close/>
                  <a:moveTo>
                    <a:pt x="3169689" y="835088"/>
                  </a:moveTo>
                  <a:cubicBezTo>
                    <a:pt x="3165815" y="835088"/>
                    <a:pt x="3162190" y="832964"/>
                    <a:pt x="3160566" y="829215"/>
                  </a:cubicBezTo>
                  <a:cubicBezTo>
                    <a:pt x="3158191" y="824091"/>
                    <a:pt x="3160441" y="818093"/>
                    <a:pt x="3165440" y="815718"/>
                  </a:cubicBezTo>
                  <a:cubicBezTo>
                    <a:pt x="3194932" y="801972"/>
                    <a:pt x="3224924" y="786476"/>
                    <a:pt x="3254542" y="769605"/>
                  </a:cubicBezTo>
                  <a:cubicBezTo>
                    <a:pt x="3259416" y="766856"/>
                    <a:pt x="3265539" y="768480"/>
                    <a:pt x="3268288" y="773354"/>
                  </a:cubicBezTo>
                  <a:cubicBezTo>
                    <a:pt x="3271037" y="778228"/>
                    <a:pt x="3269288" y="784351"/>
                    <a:pt x="3264539" y="787101"/>
                  </a:cubicBezTo>
                  <a:cubicBezTo>
                    <a:pt x="3234422" y="804221"/>
                    <a:pt x="3204055" y="819967"/>
                    <a:pt x="3173937" y="833964"/>
                  </a:cubicBezTo>
                  <a:cubicBezTo>
                    <a:pt x="3172563" y="834589"/>
                    <a:pt x="3171063" y="834964"/>
                    <a:pt x="3169689" y="834964"/>
                  </a:cubicBezTo>
                  <a:close/>
                  <a:moveTo>
                    <a:pt x="2298037" y="792974"/>
                  </a:moveTo>
                  <a:cubicBezTo>
                    <a:pt x="2296287" y="792974"/>
                    <a:pt x="2294538" y="792599"/>
                    <a:pt x="2293038" y="791600"/>
                  </a:cubicBezTo>
                  <a:cubicBezTo>
                    <a:pt x="2264295" y="775104"/>
                    <a:pt x="2235303" y="756859"/>
                    <a:pt x="2206810" y="737363"/>
                  </a:cubicBezTo>
                  <a:cubicBezTo>
                    <a:pt x="2202186" y="734239"/>
                    <a:pt x="2201061" y="727866"/>
                    <a:pt x="2204186" y="723242"/>
                  </a:cubicBezTo>
                  <a:cubicBezTo>
                    <a:pt x="2207310" y="718618"/>
                    <a:pt x="2213683" y="717494"/>
                    <a:pt x="2218307" y="720618"/>
                  </a:cubicBezTo>
                  <a:cubicBezTo>
                    <a:pt x="2246425" y="739738"/>
                    <a:pt x="2275043" y="757733"/>
                    <a:pt x="2303285" y="774104"/>
                  </a:cubicBezTo>
                  <a:cubicBezTo>
                    <a:pt x="2308159" y="776853"/>
                    <a:pt x="2309784" y="783102"/>
                    <a:pt x="2307034" y="787976"/>
                  </a:cubicBezTo>
                  <a:cubicBezTo>
                    <a:pt x="2305160" y="791225"/>
                    <a:pt x="2301786" y="793099"/>
                    <a:pt x="2298287" y="793099"/>
                  </a:cubicBezTo>
                  <a:close/>
                  <a:moveTo>
                    <a:pt x="5791392" y="791850"/>
                  </a:moveTo>
                  <a:cubicBezTo>
                    <a:pt x="5789643" y="791850"/>
                    <a:pt x="5787893" y="791475"/>
                    <a:pt x="5786393" y="790475"/>
                  </a:cubicBezTo>
                  <a:cubicBezTo>
                    <a:pt x="5757776" y="773854"/>
                    <a:pt x="5728783" y="755609"/>
                    <a:pt x="5700166" y="736114"/>
                  </a:cubicBezTo>
                  <a:cubicBezTo>
                    <a:pt x="5695542" y="732990"/>
                    <a:pt x="5694417" y="726616"/>
                    <a:pt x="5697541" y="721992"/>
                  </a:cubicBezTo>
                  <a:cubicBezTo>
                    <a:pt x="5700666" y="717369"/>
                    <a:pt x="5707039" y="716244"/>
                    <a:pt x="5711663" y="719368"/>
                  </a:cubicBezTo>
                  <a:cubicBezTo>
                    <a:pt x="5739781" y="738613"/>
                    <a:pt x="5768398" y="756609"/>
                    <a:pt x="5796516" y="772979"/>
                  </a:cubicBezTo>
                  <a:cubicBezTo>
                    <a:pt x="5801390" y="775729"/>
                    <a:pt x="5803014" y="781977"/>
                    <a:pt x="5800265" y="786851"/>
                  </a:cubicBezTo>
                  <a:cubicBezTo>
                    <a:pt x="5798391" y="790100"/>
                    <a:pt x="5795016" y="791850"/>
                    <a:pt x="5791517" y="791850"/>
                  </a:cubicBezTo>
                  <a:close/>
                  <a:moveTo>
                    <a:pt x="6838999" y="736864"/>
                  </a:moveTo>
                  <a:cubicBezTo>
                    <a:pt x="6835750" y="736864"/>
                    <a:pt x="6832501" y="735239"/>
                    <a:pt x="6830501" y="732365"/>
                  </a:cubicBezTo>
                  <a:cubicBezTo>
                    <a:pt x="6827377" y="727741"/>
                    <a:pt x="6828627" y="721368"/>
                    <a:pt x="6833376" y="718368"/>
                  </a:cubicBezTo>
                  <a:cubicBezTo>
                    <a:pt x="6860494" y="700373"/>
                    <a:pt x="6888112" y="680753"/>
                    <a:pt x="6915355" y="660133"/>
                  </a:cubicBezTo>
                  <a:cubicBezTo>
                    <a:pt x="6919853" y="656759"/>
                    <a:pt x="6926102" y="657634"/>
                    <a:pt x="6929476" y="662133"/>
                  </a:cubicBezTo>
                  <a:cubicBezTo>
                    <a:pt x="6932850" y="666632"/>
                    <a:pt x="6931975" y="672880"/>
                    <a:pt x="6927476" y="676254"/>
                  </a:cubicBezTo>
                  <a:cubicBezTo>
                    <a:pt x="6899983" y="697124"/>
                    <a:pt x="6871990" y="716869"/>
                    <a:pt x="6844497" y="735239"/>
                  </a:cubicBezTo>
                  <a:cubicBezTo>
                    <a:pt x="6842748" y="736364"/>
                    <a:pt x="6840874" y="736989"/>
                    <a:pt x="6838874" y="736989"/>
                  </a:cubicBezTo>
                  <a:close/>
                  <a:moveTo>
                    <a:pt x="3345518" y="735614"/>
                  </a:moveTo>
                  <a:cubicBezTo>
                    <a:pt x="3342269" y="735614"/>
                    <a:pt x="3339020" y="733989"/>
                    <a:pt x="3337146" y="731115"/>
                  </a:cubicBezTo>
                  <a:cubicBezTo>
                    <a:pt x="3334021" y="726491"/>
                    <a:pt x="3335271" y="720243"/>
                    <a:pt x="3340020" y="717119"/>
                  </a:cubicBezTo>
                  <a:cubicBezTo>
                    <a:pt x="3367138" y="698998"/>
                    <a:pt x="3394756" y="679378"/>
                    <a:pt x="3421874" y="658759"/>
                  </a:cubicBezTo>
                  <a:cubicBezTo>
                    <a:pt x="3426373" y="655385"/>
                    <a:pt x="3432621" y="656259"/>
                    <a:pt x="3435995" y="660758"/>
                  </a:cubicBezTo>
                  <a:cubicBezTo>
                    <a:pt x="3439369" y="665257"/>
                    <a:pt x="3438494" y="671505"/>
                    <a:pt x="3433996" y="674880"/>
                  </a:cubicBezTo>
                  <a:cubicBezTo>
                    <a:pt x="3406503" y="695749"/>
                    <a:pt x="3378510" y="715619"/>
                    <a:pt x="3351142" y="733864"/>
                  </a:cubicBezTo>
                  <a:cubicBezTo>
                    <a:pt x="3349393" y="734989"/>
                    <a:pt x="3347518" y="735614"/>
                    <a:pt x="3345518" y="735614"/>
                  </a:cubicBezTo>
                  <a:close/>
                  <a:moveTo>
                    <a:pt x="2130830" y="679378"/>
                  </a:moveTo>
                  <a:cubicBezTo>
                    <a:pt x="2128580" y="679378"/>
                    <a:pt x="2126456" y="678629"/>
                    <a:pt x="2124581" y="677254"/>
                  </a:cubicBezTo>
                  <a:cubicBezTo>
                    <a:pt x="2098713" y="656884"/>
                    <a:pt x="2072344" y="635015"/>
                    <a:pt x="2046351" y="612146"/>
                  </a:cubicBezTo>
                  <a:cubicBezTo>
                    <a:pt x="2042102" y="608397"/>
                    <a:pt x="2041727" y="602023"/>
                    <a:pt x="2045476" y="597899"/>
                  </a:cubicBezTo>
                  <a:cubicBezTo>
                    <a:pt x="2049225" y="593650"/>
                    <a:pt x="2055599" y="593275"/>
                    <a:pt x="2059723" y="597025"/>
                  </a:cubicBezTo>
                  <a:cubicBezTo>
                    <a:pt x="2085341" y="619644"/>
                    <a:pt x="2111335" y="641263"/>
                    <a:pt x="2136953" y="661383"/>
                  </a:cubicBezTo>
                  <a:cubicBezTo>
                    <a:pt x="2141327" y="664882"/>
                    <a:pt x="2142077" y="671255"/>
                    <a:pt x="2138702" y="675629"/>
                  </a:cubicBezTo>
                  <a:cubicBezTo>
                    <a:pt x="2136703" y="678129"/>
                    <a:pt x="2133704" y="679503"/>
                    <a:pt x="2130704" y="679503"/>
                  </a:cubicBezTo>
                  <a:close/>
                  <a:moveTo>
                    <a:pt x="5624310" y="677879"/>
                  </a:moveTo>
                  <a:cubicBezTo>
                    <a:pt x="5622186" y="677879"/>
                    <a:pt x="5619936" y="677129"/>
                    <a:pt x="5618062" y="675754"/>
                  </a:cubicBezTo>
                  <a:cubicBezTo>
                    <a:pt x="5592068" y="655385"/>
                    <a:pt x="5565825" y="633390"/>
                    <a:pt x="5539957" y="610521"/>
                  </a:cubicBezTo>
                  <a:cubicBezTo>
                    <a:pt x="5535708" y="606772"/>
                    <a:pt x="5535333" y="600399"/>
                    <a:pt x="5539082" y="596275"/>
                  </a:cubicBezTo>
                  <a:cubicBezTo>
                    <a:pt x="5542831" y="592026"/>
                    <a:pt x="5549204" y="591651"/>
                    <a:pt x="5553328" y="595400"/>
                  </a:cubicBezTo>
                  <a:cubicBezTo>
                    <a:pt x="5578947" y="618019"/>
                    <a:pt x="5604815" y="639639"/>
                    <a:pt x="5630558" y="659883"/>
                  </a:cubicBezTo>
                  <a:cubicBezTo>
                    <a:pt x="5634932" y="663382"/>
                    <a:pt x="5635682" y="669756"/>
                    <a:pt x="5632308" y="674130"/>
                  </a:cubicBezTo>
                  <a:cubicBezTo>
                    <a:pt x="5630309" y="676629"/>
                    <a:pt x="5627309" y="678004"/>
                    <a:pt x="5624310" y="678004"/>
                  </a:cubicBezTo>
                  <a:close/>
                  <a:moveTo>
                    <a:pt x="7000458" y="615020"/>
                  </a:moveTo>
                  <a:cubicBezTo>
                    <a:pt x="6997583" y="615020"/>
                    <a:pt x="6994709" y="613770"/>
                    <a:pt x="6992710" y="611396"/>
                  </a:cubicBezTo>
                  <a:cubicBezTo>
                    <a:pt x="6989085" y="607147"/>
                    <a:pt x="6989586" y="600774"/>
                    <a:pt x="6993959" y="597149"/>
                  </a:cubicBezTo>
                  <a:cubicBezTo>
                    <a:pt x="7018828" y="576155"/>
                    <a:pt x="7044197" y="553661"/>
                    <a:pt x="7069315" y="530292"/>
                  </a:cubicBezTo>
                  <a:cubicBezTo>
                    <a:pt x="7073439" y="526543"/>
                    <a:pt x="7079812" y="526668"/>
                    <a:pt x="7083561" y="530791"/>
                  </a:cubicBezTo>
                  <a:cubicBezTo>
                    <a:pt x="7087311" y="534915"/>
                    <a:pt x="7087061" y="541289"/>
                    <a:pt x="7083062" y="545163"/>
                  </a:cubicBezTo>
                  <a:cubicBezTo>
                    <a:pt x="7057693" y="568657"/>
                    <a:pt x="7032074" y="591401"/>
                    <a:pt x="7006956" y="612646"/>
                  </a:cubicBezTo>
                  <a:cubicBezTo>
                    <a:pt x="7005082" y="614270"/>
                    <a:pt x="7002707" y="615020"/>
                    <a:pt x="7000458" y="615020"/>
                  </a:cubicBezTo>
                  <a:close/>
                  <a:moveTo>
                    <a:pt x="3506852" y="613520"/>
                  </a:moveTo>
                  <a:cubicBezTo>
                    <a:pt x="3503978" y="613520"/>
                    <a:pt x="3501104" y="612271"/>
                    <a:pt x="3499104" y="609896"/>
                  </a:cubicBezTo>
                  <a:cubicBezTo>
                    <a:pt x="3495480" y="605647"/>
                    <a:pt x="3495980" y="599274"/>
                    <a:pt x="3500229" y="595650"/>
                  </a:cubicBezTo>
                  <a:cubicBezTo>
                    <a:pt x="3525098" y="574530"/>
                    <a:pt x="3550466" y="552036"/>
                    <a:pt x="3575460" y="528792"/>
                  </a:cubicBezTo>
                  <a:cubicBezTo>
                    <a:pt x="3579583" y="525043"/>
                    <a:pt x="3585957" y="525168"/>
                    <a:pt x="3589706" y="529292"/>
                  </a:cubicBezTo>
                  <a:cubicBezTo>
                    <a:pt x="3593455" y="533416"/>
                    <a:pt x="3593330" y="539789"/>
                    <a:pt x="3589206" y="543663"/>
                  </a:cubicBezTo>
                  <a:cubicBezTo>
                    <a:pt x="3563962" y="567157"/>
                    <a:pt x="3538344" y="589901"/>
                    <a:pt x="3513225" y="611146"/>
                  </a:cubicBezTo>
                  <a:cubicBezTo>
                    <a:pt x="3511351" y="612770"/>
                    <a:pt x="3508977" y="613520"/>
                    <a:pt x="3506727" y="613520"/>
                  </a:cubicBezTo>
                  <a:close/>
                  <a:moveTo>
                    <a:pt x="1978993" y="545663"/>
                  </a:moveTo>
                  <a:cubicBezTo>
                    <a:pt x="1976494" y="545663"/>
                    <a:pt x="1973870" y="544663"/>
                    <a:pt x="1971870" y="542788"/>
                  </a:cubicBezTo>
                  <a:cubicBezTo>
                    <a:pt x="1948501" y="520044"/>
                    <a:pt x="1924882" y="495925"/>
                    <a:pt x="1901513" y="471057"/>
                  </a:cubicBezTo>
                  <a:cubicBezTo>
                    <a:pt x="1897639" y="466933"/>
                    <a:pt x="1897514" y="460185"/>
                    <a:pt x="1901513" y="456311"/>
                  </a:cubicBezTo>
                  <a:cubicBezTo>
                    <a:pt x="1905637" y="452437"/>
                    <a:pt x="1911635" y="452187"/>
                    <a:pt x="1915385" y="456311"/>
                  </a:cubicBezTo>
                  <a:lnTo>
                    <a:pt x="1916384" y="457435"/>
                  </a:lnTo>
                  <a:cubicBezTo>
                    <a:pt x="1939254" y="481804"/>
                    <a:pt x="1962748" y="505798"/>
                    <a:pt x="1985867" y="528292"/>
                  </a:cubicBezTo>
                  <a:cubicBezTo>
                    <a:pt x="1989866" y="532166"/>
                    <a:pt x="1989990" y="538664"/>
                    <a:pt x="1985992" y="542663"/>
                  </a:cubicBezTo>
                  <a:cubicBezTo>
                    <a:pt x="1983992" y="544663"/>
                    <a:pt x="1981368" y="545663"/>
                    <a:pt x="1978743" y="545663"/>
                  </a:cubicBezTo>
                  <a:close/>
                  <a:moveTo>
                    <a:pt x="5472724" y="544163"/>
                  </a:moveTo>
                  <a:cubicBezTo>
                    <a:pt x="5470225" y="544163"/>
                    <a:pt x="5467600" y="543163"/>
                    <a:pt x="5465601" y="541289"/>
                  </a:cubicBezTo>
                  <a:cubicBezTo>
                    <a:pt x="5442857" y="519044"/>
                    <a:pt x="5419737" y="495426"/>
                    <a:pt x="5396993" y="471182"/>
                  </a:cubicBezTo>
                  <a:lnTo>
                    <a:pt x="5394619" y="468682"/>
                  </a:lnTo>
                  <a:cubicBezTo>
                    <a:pt x="5390745" y="464558"/>
                    <a:pt x="5390995" y="458185"/>
                    <a:pt x="5394994" y="454311"/>
                  </a:cubicBezTo>
                  <a:cubicBezTo>
                    <a:pt x="5399118" y="450437"/>
                    <a:pt x="5405491" y="450687"/>
                    <a:pt x="5409240" y="454686"/>
                  </a:cubicBezTo>
                  <a:lnTo>
                    <a:pt x="5411615" y="457185"/>
                  </a:lnTo>
                  <a:cubicBezTo>
                    <a:pt x="5434234" y="481304"/>
                    <a:pt x="5457103" y="504673"/>
                    <a:pt x="5479597" y="526793"/>
                  </a:cubicBezTo>
                  <a:cubicBezTo>
                    <a:pt x="5483596" y="530666"/>
                    <a:pt x="5483596" y="537165"/>
                    <a:pt x="5479722" y="541164"/>
                  </a:cubicBezTo>
                  <a:cubicBezTo>
                    <a:pt x="5477723" y="543163"/>
                    <a:pt x="5475098" y="544163"/>
                    <a:pt x="5472474" y="544163"/>
                  </a:cubicBezTo>
                  <a:close/>
                  <a:moveTo>
                    <a:pt x="7148795" y="477555"/>
                  </a:moveTo>
                  <a:cubicBezTo>
                    <a:pt x="7146170" y="477555"/>
                    <a:pt x="7143671" y="476555"/>
                    <a:pt x="7141672" y="474681"/>
                  </a:cubicBezTo>
                  <a:cubicBezTo>
                    <a:pt x="7137673" y="470807"/>
                    <a:pt x="7137673" y="464309"/>
                    <a:pt x="7141672" y="460310"/>
                  </a:cubicBezTo>
                  <a:lnTo>
                    <a:pt x="7144921" y="457060"/>
                  </a:lnTo>
                  <a:cubicBezTo>
                    <a:pt x="7168040" y="433691"/>
                    <a:pt x="7191409" y="410947"/>
                    <a:pt x="7214403" y="389453"/>
                  </a:cubicBezTo>
                  <a:cubicBezTo>
                    <a:pt x="7218527" y="385579"/>
                    <a:pt x="7224900" y="385829"/>
                    <a:pt x="7228650" y="389953"/>
                  </a:cubicBezTo>
                  <a:cubicBezTo>
                    <a:pt x="7232524" y="394077"/>
                    <a:pt x="7232273" y="400450"/>
                    <a:pt x="7228149" y="404199"/>
                  </a:cubicBezTo>
                  <a:cubicBezTo>
                    <a:pt x="7205280" y="425568"/>
                    <a:pt x="7182161" y="448188"/>
                    <a:pt x="7159292" y="471307"/>
                  </a:cubicBezTo>
                  <a:lnTo>
                    <a:pt x="7156043" y="474556"/>
                  </a:lnTo>
                  <a:cubicBezTo>
                    <a:pt x="7154043" y="476555"/>
                    <a:pt x="7151419" y="477555"/>
                    <a:pt x="7148920" y="477555"/>
                  </a:cubicBezTo>
                  <a:close/>
                  <a:moveTo>
                    <a:pt x="3655064" y="475931"/>
                  </a:moveTo>
                  <a:cubicBezTo>
                    <a:pt x="3652440" y="475931"/>
                    <a:pt x="3649941" y="474931"/>
                    <a:pt x="3647941" y="473056"/>
                  </a:cubicBezTo>
                  <a:cubicBezTo>
                    <a:pt x="3643942" y="469182"/>
                    <a:pt x="3643942" y="462684"/>
                    <a:pt x="3647941" y="458810"/>
                  </a:cubicBezTo>
                  <a:lnTo>
                    <a:pt x="3649566" y="457185"/>
                  </a:lnTo>
                  <a:cubicBezTo>
                    <a:pt x="3673184" y="433316"/>
                    <a:pt x="3697053" y="410072"/>
                    <a:pt x="3720672" y="387953"/>
                  </a:cubicBezTo>
                  <a:cubicBezTo>
                    <a:pt x="3724796" y="384079"/>
                    <a:pt x="3731170" y="384329"/>
                    <a:pt x="3734919" y="388453"/>
                  </a:cubicBezTo>
                  <a:cubicBezTo>
                    <a:pt x="3738793" y="392577"/>
                    <a:pt x="3738543" y="398950"/>
                    <a:pt x="3734419" y="402699"/>
                  </a:cubicBezTo>
                  <a:cubicBezTo>
                    <a:pt x="3711050" y="424569"/>
                    <a:pt x="3687306" y="447688"/>
                    <a:pt x="3663812" y="471432"/>
                  </a:cubicBezTo>
                  <a:lnTo>
                    <a:pt x="3662188" y="473056"/>
                  </a:lnTo>
                  <a:cubicBezTo>
                    <a:pt x="3660188" y="475056"/>
                    <a:pt x="3657563" y="476056"/>
                    <a:pt x="3654939" y="476056"/>
                  </a:cubicBezTo>
                  <a:close/>
                  <a:moveTo>
                    <a:pt x="161334" y="474306"/>
                  </a:moveTo>
                  <a:cubicBezTo>
                    <a:pt x="158709" y="474306"/>
                    <a:pt x="156210" y="473306"/>
                    <a:pt x="154211" y="471432"/>
                  </a:cubicBezTo>
                  <a:cubicBezTo>
                    <a:pt x="150212" y="467558"/>
                    <a:pt x="150212" y="461059"/>
                    <a:pt x="154211" y="457060"/>
                  </a:cubicBezTo>
                  <a:cubicBezTo>
                    <a:pt x="178454" y="432567"/>
                    <a:pt x="202948" y="408698"/>
                    <a:pt x="227067" y="386204"/>
                  </a:cubicBezTo>
                  <a:cubicBezTo>
                    <a:pt x="231191" y="382455"/>
                    <a:pt x="237564" y="382579"/>
                    <a:pt x="241313" y="386703"/>
                  </a:cubicBezTo>
                  <a:cubicBezTo>
                    <a:pt x="245062" y="390827"/>
                    <a:pt x="244937" y="397201"/>
                    <a:pt x="240813" y="400950"/>
                  </a:cubicBezTo>
                  <a:cubicBezTo>
                    <a:pt x="216819" y="423319"/>
                    <a:pt x="192576" y="446938"/>
                    <a:pt x="168582" y="471182"/>
                  </a:cubicBezTo>
                  <a:cubicBezTo>
                    <a:pt x="166582" y="473181"/>
                    <a:pt x="163958" y="474181"/>
                    <a:pt x="161334" y="474181"/>
                  </a:cubicBezTo>
                  <a:close/>
                  <a:moveTo>
                    <a:pt x="10122" y="639764"/>
                  </a:moveTo>
                  <a:cubicBezTo>
                    <a:pt x="7498" y="639764"/>
                    <a:pt x="4999" y="638764"/>
                    <a:pt x="2999" y="636889"/>
                  </a:cubicBezTo>
                  <a:cubicBezTo>
                    <a:pt x="-1000" y="633015"/>
                    <a:pt x="-1000" y="626517"/>
                    <a:pt x="2999" y="622518"/>
                  </a:cubicBezTo>
                  <a:cubicBezTo>
                    <a:pt x="27243" y="598024"/>
                    <a:pt x="51737" y="574155"/>
                    <a:pt x="75856" y="551661"/>
                  </a:cubicBezTo>
                  <a:cubicBezTo>
                    <a:pt x="79980" y="547912"/>
                    <a:pt x="86353" y="548037"/>
                    <a:pt x="90102" y="552161"/>
                  </a:cubicBezTo>
                  <a:cubicBezTo>
                    <a:pt x="93851" y="556285"/>
                    <a:pt x="93726" y="562658"/>
                    <a:pt x="89602" y="566407"/>
                  </a:cubicBezTo>
                  <a:cubicBezTo>
                    <a:pt x="65608" y="588777"/>
                    <a:pt x="41364" y="612396"/>
                    <a:pt x="17371" y="636639"/>
                  </a:cubicBezTo>
                  <a:cubicBezTo>
                    <a:pt x="15371" y="638639"/>
                    <a:pt x="12747" y="639639"/>
                    <a:pt x="10122" y="639639"/>
                  </a:cubicBezTo>
                  <a:close/>
                  <a:moveTo>
                    <a:pt x="1837404" y="401200"/>
                  </a:moveTo>
                  <a:cubicBezTo>
                    <a:pt x="1834905" y="401200"/>
                    <a:pt x="1832281" y="400200"/>
                    <a:pt x="1830406" y="398325"/>
                  </a:cubicBezTo>
                  <a:cubicBezTo>
                    <a:pt x="1805913" y="374582"/>
                    <a:pt x="1781169" y="351462"/>
                    <a:pt x="1756550" y="329968"/>
                  </a:cubicBezTo>
                  <a:cubicBezTo>
                    <a:pt x="1752301" y="326219"/>
                    <a:pt x="1751926" y="319846"/>
                    <a:pt x="1755675" y="315722"/>
                  </a:cubicBezTo>
                  <a:cubicBezTo>
                    <a:pt x="1759425" y="311473"/>
                    <a:pt x="1765798" y="311098"/>
                    <a:pt x="1769922" y="314847"/>
                  </a:cubicBezTo>
                  <a:cubicBezTo>
                    <a:pt x="1794665" y="336716"/>
                    <a:pt x="1819784" y="359960"/>
                    <a:pt x="1844528" y="383954"/>
                  </a:cubicBezTo>
                  <a:cubicBezTo>
                    <a:pt x="1848527" y="387828"/>
                    <a:pt x="1848652" y="394202"/>
                    <a:pt x="1844778" y="398325"/>
                  </a:cubicBezTo>
                  <a:cubicBezTo>
                    <a:pt x="1842778" y="400325"/>
                    <a:pt x="1840154" y="401325"/>
                    <a:pt x="1837530" y="401325"/>
                  </a:cubicBezTo>
                  <a:close/>
                  <a:moveTo>
                    <a:pt x="5331135" y="399575"/>
                  </a:moveTo>
                  <a:cubicBezTo>
                    <a:pt x="5328636" y="399575"/>
                    <a:pt x="5326011" y="398575"/>
                    <a:pt x="5324137" y="396701"/>
                  </a:cubicBezTo>
                  <a:cubicBezTo>
                    <a:pt x="5299518" y="372832"/>
                    <a:pt x="5274650" y="349838"/>
                    <a:pt x="5250281" y="328343"/>
                  </a:cubicBezTo>
                  <a:cubicBezTo>
                    <a:pt x="5246032" y="324594"/>
                    <a:pt x="5245657" y="318221"/>
                    <a:pt x="5249406" y="314097"/>
                  </a:cubicBezTo>
                  <a:cubicBezTo>
                    <a:pt x="5253155" y="309848"/>
                    <a:pt x="5259528" y="309473"/>
                    <a:pt x="5263652" y="313222"/>
                  </a:cubicBezTo>
                  <a:cubicBezTo>
                    <a:pt x="5288396" y="334967"/>
                    <a:pt x="5313515" y="358211"/>
                    <a:pt x="5338258" y="382330"/>
                  </a:cubicBezTo>
                  <a:cubicBezTo>
                    <a:pt x="5342257" y="386204"/>
                    <a:pt x="5342382" y="392577"/>
                    <a:pt x="5338508" y="396701"/>
                  </a:cubicBezTo>
                  <a:cubicBezTo>
                    <a:pt x="5336509" y="398700"/>
                    <a:pt x="5333884" y="399825"/>
                    <a:pt x="5331260" y="399825"/>
                  </a:cubicBezTo>
                  <a:close/>
                  <a:moveTo>
                    <a:pt x="8824865" y="397951"/>
                  </a:moveTo>
                  <a:cubicBezTo>
                    <a:pt x="8822366" y="397951"/>
                    <a:pt x="8819741" y="396951"/>
                    <a:pt x="8817867" y="395076"/>
                  </a:cubicBezTo>
                  <a:cubicBezTo>
                    <a:pt x="8793373" y="371207"/>
                    <a:pt x="8768380" y="348338"/>
                    <a:pt x="8743886" y="326844"/>
                  </a:cubicBezTo>
                  <a:cubicBezTo>
                    <a:pt x="8739637" y="323220"/>
                    <a:pt x="8739262" y="316721"/>
                    <a:pt x="8742886" y="312597"/>
                  </a:cubicBezTo>
                  <a:cubicBezTo>
                    <a:pt x="8746510" y="308349"/>
                    <a:pt x="8752884" y="307974"/>
                    <a:pt x="8757133" y="311598"/>
                  </a:cubicBezTo>
                  <a:cubicBezTo>
                    <a:pt x="8781876" y="333342"/>
                    <a:pt x="8806995" y="356461"/>
                    <a:pt x="8831864" y="380580"/>
                  </a:cubicBezTo>
                  <a:cubicBezTo>
                    <a:pt x="8835863" y="384454"/>
                    <a:pt x="8835988" y="390827"/>
                    <a:pt x="8832114" y="394951"/>
                  </a:cubicBezTo>
                  <a:cubicBezTo>
                    <a:pt x="8830114" y="396951"/>
                    <a:pt x="8827490" y="398076"/>
                    <a:pt x="8824865" y="398076"/>
                  </a:cubicBezTo>
                  <a:close/>
                  <a:moveTo>
                    <a:pt x="8984200" y="553036"/>
                  </a:moveTo>
                  <a:cubicBezTo>
                    <a:pt x="8981700" y="553036"/>
                    <a:pt x="8979075" y="552036"/>
                    <a:pt x="8977201" y="550162"/>
                  </a:cubicBezTo>
                  <a:cubicBezTo>
                    <a:pt x="8952707" y="526293"/>
                    <a:pt x="8927714" y="503423"/>
                    <a:pt x="8903221" y="481929"/>
                  </a:cubicBezTo>
                  <a:cubicBezTo>
                    <a:pt x="8898971" y="478305"/>
                    <a:pt x="8898596" y="471807"/>
                    <a:pt x="8902346" y="467683"/>
                  </a:cubicBezTo>
                  <a:cubicBezTo>
                    <a:pt x="8905969" y="463434"/>
                    <a:pt x="8912343" y="463059"/>
                    <a:pt x="8916591" y="466683"/>
                  </a:cubicBezTo>
                  <a:cubicBezTo>
                    <a:pt x="8941336" y="488427"/>
                    <a:pt x="8966454" y="511546"/>
                    <a:pt x="8991323" y="535665"/>
                  </a:cubicBezTo>
                  <a:cubicBezTo>
                    <a:pt x="8995322" y="539539"/>
                    <a:pt x="8995446" y="545913"/>
                    <a:pt x="8991572" y="550037"/>
                  </a:cubicBezTo>
                  <a:cubicBezTo>
                    <a:pt x="8989573" y="552036"/>
                    <a:pt x="8986948" y="553161"/>
                    <a:pt x="8984325" y="553161"/>
                  </a:cubicBezTo>
                  <a:close/>
                  <a:moveTo>
                    <a:pt x="9143659" y="707996"/>
                  </a:moveTo>
                  <a:cubicBezTo>
                    <a:pt x="9141159" y="707996"/>
                    <a:pt x="9138535" y="706996"/>
                    <a:pt x="9136661" y="705122"/>
                  </a:cubicBezTo>
                  <a:cubicBezTo>
                    <a:pt x="9112167" y="681253"/>
                    <a:pt x="9087173" y="658384"/>
                    <a:pt x="9062679" y="636889"/>
                  </a:cubicBezTo>
                  <a:cubicBezTo>
                    <a:pt x="9058431" y="633265"/>
                    <a:pt x="9058055" y="626767"/>
                    <a:pt x="9061680" y="622643"/>
                  </a:cubicBezTo>
                  <a:cubicBezTo>
                    <a:pt x="9065304" y="618394"/>
                    <a:pt x="9071677" y="618019"/>
                    <a:pt x="9075926" y="621643"/>
                  </a:cubicBezTo>
                  <a:cubicBezTo>
                    <a:pt x="9100670" y="643388"/>
                    <a:pt x="9125789" y="666507"/>
                    <a:pt x="9150657" y="690625"/>
                  </a:cubicBezTo>
                  <a:cubicBezTo>
                    <a:pt x="9154656" y="694499"/>
                    <a:pt x="9154780" y="700873"/>
                    <a:pt x="9150906" y="704997"/>
                  </a:cubicBezTo>
                  <a:cubicBezTo>
                    <a:pt x="9148907" y="706996"/>
                    <a:pt x="9146283" y="708121"/>
                    <a:pt x="9143659" y="708121"/>
                  </a:cubicBezTo>
                  <a:close/>
                  <a:moveTo>
                    <a:pt x="7296632" y="339466"/>
                  </a:moveTo>
                  <a:cubicBezTo>
                    <a:pt x="7293757" y="339466"/>
                    <a:pt x="7290883" y="338216"/>
                    <a:pt x="7288883" y="335966"/>
                  </a:cubicBezTo>
                  <a:cubicBezTo>
                    <a:pt x="7285260" y="331718"/>
                    <a:pt x="7285759" y="325344"/>
                    <a:pt x="7290009" y="321720"/>
                  </a:cubicBezTo>
                  <a:cubicBezTo>
                    <a:pt x="7316252" y="299351"/>
                    <a:pt x="7342870" y="277856"/>
                    <a:pt x="7369113" y="257737"/>
                  </a:cubicBezTo>
                  <a:cubicBezTo>
                    <a:pt x="7373612" y="254362"/>
                    <a:pt x="7379861" y="255237"/>
                    <a:pt x="7383235" y="259611"/>
                  </a:cubicBezTo>
                  <a:cubicBezTo>
                    <a:pt x="7386609" y="264110"/>
                    <a:pt x="7385734" y="270358"/>
                    <a:pt x="7381360" y="273857"/>
                  </a:cubicBezTo>
                  <a:cubicBezTo>
                    <a:pt x="7355367" y="293727"/>
                    <a:pt x="7329124" y="314972"/>
                    <a:pt x="7303130" y="337091"/>
                  </a:cubicBezTo>
                  <a:cubicBezTo>
                    <a:pt x="7301256" y="338716"/>
                    <a:pt x="7298882" y="339466"/>
                    <a:pt x="7296507" y="339466"/>
                  </a:cubicBezTo>
                  <a:close/>
                  <a:moveTo>
                    <a:pt x="3803026" y="337966"/>
                  </a:moveTo>
                  <a:cubicBezTo>
                    <a:pt x="3800152" y="337966"/>
                    <a:pt x="3797278" y="336716"/>
                    <a:pt x="3795278" y="334342"/>
                  </a:cubicBezTo>
                  <a:cubicBezTo>
                    <a:pt x="3791654" y="330093"/>
                    <a:pt x="3792154" y="323720"/>
                    <a:pt x="3796403" y="320096"/>
                  </a:cubicBezTo>
                  <a:cubicBezTo>
                    <a:pt x="3822646" y="297726"/>
                    <a:pt x="3849265" y="276232"/>
                    <a:pt x="3875508" y="256237"/>
                  </a:cubicBezTo>
                  <a:cubicBezTo>
                    <a:pt x="3879882" y="252863"/>
                    <a:pt x="3886255" y="253738"/>
                    <a:pt x="3889629" y="258111"/>
                  </a:cubicBezTo>
                  <a:cubicBezTo>
                    <a:pt x="3893003" y="262610"/>
                    <a:pt x="3892129" y="268859"/>
                    <a:pt x="3887755" y="272233"/>
                  </a:cubicBezTo>
                  <a:cubicBezTo>
                    <a:pt x="3861761" y="292103"/>
                    <a:pt x="3835393" y="313347"/>
                    <a:pt x="3809400" y="335467"/>
                  </a:cubicBezTo>
                  <a:cubicBezTo>
                    <a:pt x="3807525" y="337091"/>
                    <a:pt x="3805151" y="337841"/>
                    <a:pt x="3802901" y="337841"/>
                  </a:cubicBezTo>
                  <a:close/>
                  <a:moveTo>
                    <a:pt x="309421" y="336466"/>
                  </a:moveTo>
                  <a:cubicBezTo>
                    <a:pt x="306547" y="336466"/>
                    <a:pt x="303672" y="335217"/>
                    <a:pt x="301673" y="332842"/>
                  </a:cubicBezTo>
                  <a:cubicBezTo>
                    <a:pt x="298049" y="328593"/>
                    <a:pt x="298549" y="322220"/>
                    <a:pt x="302797" y="318596"/>
                  </a:cubicBezTo>
                  <a:cubicBezTo>
                    <a:pt x="329166" y="296227"/>
                    <a:pt x="355784" y="274732"/>
                    <a:pt x="382027" y="254862"/>
                  </a:cubicBezTo>
                  <a:cubicBezTo>
                    <a:pt x="386526" y="251488"/>
                    <a:pt x="392774" y="252363"/>
                    <a:pt x="396149" y="256737"/>
                  </a:cubicBezTo>
                  <a:cubicBezTo>
                    <a:pt x="399523" y="261236"/>
                    <a:pt x="398648" y="267484"/>
                    <a:pt x="394274" y="270858"/>
                  </a:cubicBezTo>
                  <a:cubicBezTo>
                    <a:pt x="368281" y="290603"/>
                    <a:pt x="341912" y="311848"/>
                    <a:pt x="315919" y="333967"/>
                  </a:cubicBezTo>
                  <a:cubicBezTo>
                    <a:pt x="314045" y="335592"/>
                    <a:pt x="311670" y="336341"/>
                    <a:pt x="309421" y="336341"/>
                  </a:cubicBezTo>
                  <a:close/>
                  <a:moveTo>
                    <a:pt x="1685318" y="267734"/>
                  </a:moveTo>
                  <a:cubicBezTo>
                    <a:pt x="1683194" y="267734"/>
                    <a:pt x="1680945" y="266984"/>
                    <a:pt x="1679070" y="265609"/>
                  </a:cubicBezTo>
                  <a:cubicBezTo>
                    <a:pt x="1652202" y="244615"/>
                    <a:pt x="1624834" y="224620"/>
                    <a:pt x="1597966" y="206375"/>
                  </a:cubicBezTo>
                  <a:cubicBezTo>
                    <a:pt x="1593342" y="203251"/>
                    <a:pt x="1592092" y="196877"/>
                    <a:pt x="1595342" y="192378"/>
                  </a:cubicBezTo>
                  <a:cubicBezTo>
                    <a:pt x="1598466" y="187754"/>
                    <a:pt x="1604839" y="186630"/>
                    <a:pt x="1609338" y="189754"/>
                  </a:cubicBezTo>
                  <a:cubicBezTo>
                    <a:pt x="1636581" y="208249"/>
                    <a:pt x="1664324" y="228494"/>
                    <a:pt x="1691567" y="249864"/>
                  </a:cubicBezTo>
                  <a:cubicBezTo>
                    <a:pt x="1695941" y="253363"/>
                    <a:pt x="1696691" y="259611"/>
                    <a:pt x="1693316" y="264110"/>
                  </a:cubicBezTo>
                  <a:cubicBezTo>
                    <a:pt x="1691317" y="266609"/>
                    <a:pt x="1688318" y="267984"/>
                    <a:pt x="1685318" y="267984"/>
                  </a:cubicBezTo>
                  <a:close/>
                  <a:moveTo>
                    <a:pt x="5178924" y="266359"/>
                  </a:moveTo>
                  <a:cubicBezTo>
                    <a:pt x="5176800" y="266359"/>
                    <a:pt x="5174550" y="265609"/>
                    <a:pt x="5172676" y="264235"/>
                  </a:cubicBezTo>
                  <a:cubicBezTo>
                    <a:pt x="5145683" y="243240"/>
                    <a:pt x="5118440" y="223370"/>
                    <a:pt x="5091447" y="205125"/>
                  </a:cubicBezTo>
                  <a:cubicBezTo>
                    <a:pt x="5086823" y="202001"/>
                    <a:pt x="5085573" y="195752"/>
                    <a:pt x="5088697" y="191129"/>
                  </a:cubicBezTo>
                  <a:cubicBezTo>
                    <a:pt x="5091821" y="186505"/>
                    <a:pt x="5098195" y="185255"/>
                    <a:pt x="5102694" y="188379"/>
                  </a:cubicBezTo>
                  <a:cubicBezTo>
                    <a:pt x="5130062" y="206875"/>
                    <a:pt x="5157679" y="226994"/>
                    <a:pt x="5185048" y="248364"/>
                  </a:cubicBezTo>
                  <a:cubicBezTo>
                    <a:pt x="5189421" y="251738"/>
                    <a:pt x="5190296" y="258111"/>
                    <a:pt x="5186797" y="262610"/>
                  </a:cubicBezTo>
                  <a:cubicBezTo>
                    <a:pt x="5184798" y="265110"/>
                    <a:pt x="5181798" y="266484"/>
                    <a:pt x="5178799" y="266484"/>
                  </a:cubicBezTo>
                  <a:close/>
                  <a:moveTo>
                    <a:pt x="8672529" y="264985"/>
                  </a:moveTo>
                  <a:cubicBezTo>
                    <a:pt x="8670405" y="264985"/>
                    <a:pt x="8668156" y="264235"/>
                    <a:pt x="8666281" y="262860"/>
                  </a:cubicBezTo>
                  <a:cubicBezTo>
                    <a:pt x="8639287" y="241866"/>
                    <a:pt x="8611920" y="221996"/>
                    <a:pt x="8584927" y="203875"/>
                  </a:cubicBezTo>
                  <a:cubicBezTo>
                    <a:pt x="8580303" y="200751"/>
                    <a:pt x="8579054" y="194503"/>
                    <a:pt x="8582178" y="189879"/>
                  </a:cubicBezTo>
                  <a:cubicBezTo>
                    <a:pt x="8585302" y="185255"/>
                    <a:pt x="8591550" y="184005"/>
                    <a:pt x="8596174" y="187130"/>
                  </a:cubicBezTo>
                  <a:cubicBezTo>
                    <a:pt x="8623542" y="205625"/>
                    <a:pt x="8651285" y="225745"/>
                    <a:pt x="8678528" y="246989"/>
                  </a:cubicBezTo>
                  <a:cubicBezTo>
                    <a:pt x="8682902" y="250363"/>
                    <a:pt x="8683777" y="256737"/>
                    <a:pt x="8680277" y="261236"/>
                  </a:cubicBezTo>
                  <a:cubicBezTo>
                    <a:pt x="8678278" y="263860"/>
                    <a:pt x="8675278" y="265110"/>
                    <a:pt x="8672279" y="265110"/>
                  </a:cubicBezTo>
                  <a:close/>
                  <a:moveTo>
                    <a:pt x="7457466" y="216747"/>
                  </a:moveTo>
                  <a:cubicBezTo>
                    <a:pt x="7454217" y="216747"/>
                    <a:pt x="7450967" y="215122"/>
                    <a:pt x="7449093" y="212248"/>
                  </a:cubicBezTo>
                  <a:cubicBezTo>
                    <a:pt x="7445968" y="207624"/>
                    <a:pt x="7447218" y="201376"/>
                    <a:pt x="7451842" y="198252"/>
                  </a:cubicBezTo>
                  <a:cubicBezTo>
                    <a:pt x="7480585" y="179007"/>
                    <a:pt x="7509577" y="160886"/>
                    <a:pt x="7538320" y="144391"/>
                  </a:cubicBezTo>
                  <a:cubicBezTo>
                    <a:pt x="7543194" y="141641"/>
                    <a:pt x="7549317" y="143266"/>
                    <a:pt x="7552191" y="148140"/>
                  </a:cubicBezTo>
                  <a:cubicBezTo>
                    <a:pt x="7554941" y="153013"/>
                    <a:pt x="7553316" y="159137"/>
                    <a:pt x="7548442" y="162011"/>
                  </a:cubicBezTo>
                  <a:cubicBezTo>
                    <a:pt x="7520199" y="178257"/>
                    <a:pt x="7491582" y="196127"/>
                    <a:pt x="7463214" y="215122"/>
                  </a:cubicBezTo>
                  <a:cubicBezTo>
                    <a:pt x="7461464" y="216247"/>
                    <a:pt x="7459465" y="216872"/>
                    <a:pt x="7457590" y="216872"/>
                  </a:cubicBezTo>
                  <a:close/>
                  <a:moveTo>
                    <a:pt x="3963985" y="215497"/>
                  </a:moveTo>
                  <a:cubicBezTo>
                    <a:pt x="3960736" y="215497"/>
                    <a:pt x="3957487" y="213873"/>
                    <a:pt x="3955612" y="210999"/>
                  </a:cubicBezTo>
                  <a:cubicBezTo>
                    <a:pt x="3952488" y="206375"/>
                    <a:pt x="3953738" y="200126"/>
                    <a:pt x="3958361" y="197002"/>
                  </a:cubicBezTo>
                  <a:cubicBezTo>
                    <a:pt x="3987104" y="177757"/>
                    <a:pt x="4016222" y="159637"/>
                    <a:pt x="4044839" y="143266"/>
                  </a:cubicBezTo>
                  <a:cubicBezTo>
                    <a:pt x="4049713" y="140517"/>
                    <a:pt x="4055837" y="142141"/>
                    <a:pt x="4058586" y="147015"/>
                  </a:cubicBezTo>
                  <a:cubicBezTo>
                    <a:pt x="4061335" y="151889"/>
                    <a:pt x="4059711" y="158012"/>
                    <a:pt x="4054837" y="160886"/>
                  </a:cubicBezTo>
                  <a:cubicBezTo>
                    <a:pt x="4026594" y="177132"/>
                    <a:pt x="3997851" y="194878"/>
                    <a:pt x="3969484" y="213873"/>
                  </a:cubicBezTo>
                  <a:cubicBezTo>
                    <a:pt x="3967734" y="214997"/>
                    <a:pt x="3965860" y="215622"/>
                    <a:pt x="3963860" y="215622"/>
                  </a:cubicBezTo>
                  <a:close/>
                  <a:moveTo>
                    <a:pt x="470505" y="214248"/>
                  </a:moveTo>
                  <a:cubicBezTo>
                    <a:pt x="467255" y="214248"/>
                    <a:pt x="464006" y="212623"/>
                    <a:pt x="462132" y="209749"/>
                  </a:cubicBezTo>
                  <a:cubicBezTo>
                    <a:pt x="459007" y="205125"/>
                    <a:pt x="460257" y="198877"/>
                    <a:pt x="464881" y="195752"/>
                  </a:cubicBezTo>
                  <a:cubicBezTo>
                    <a:pt x="493624" y="176507"/>
                    <a:pt x="522741" y="158512"/>
                    <a:pt x="551484" y="142141"/>
                  </a:cubicBezTo>
                  <a:cubicBezTo>
                    <a:pt x="556358" y="139392"/>
                    <a:pt x="562481" y="141016"/>
                    <a:pt x="565230" y="145890"/>
                  </a:cubicBezTo>
                  <a:cubicBezTo>
                    <a:pt x="567980" y="150764"/>
                    <a:pt x="566355" y="156887"/>
                    <a:pt x="561481" y="159637"/>
                  </a:cubicBezTo>
                  <a:cubicBezTo>
                    <a:pt x="533238" y="175758"/>
                    <a:pt x="504496" y="193503"/>
                    <a:pt x="476128" y="212498"/>
                  </a:cubicBezTo>
                  <a:cubicBezTo>
                    <a:pt x="474379" y="213623"/>
                    <a:pt x="472504" y="214248"/>
                    <a:pt x="470505" y="214248"/>
                  </a:cubicBezTo>
                  <a:close/>
                  <a:moveTo>
                    <a:pt x="1517986" y="154388"/>
                  </a:moveTo>
                  <a:cubicBezTo>
                    <a:pt x="1516237" y="154388"/>
                    <a:pt x="1514612" y="154013"/>
                    <a:pt x="1512988" y="153013"/>
                  </a:cubicBezTo>
                  <a:cubicBezTo>
                    <a:pt x="1483495" y="136143"/>
                    <a:pt x="1453503" y="120647"/>
                    <a:pt x="1424010" y="106900"/>
                  </a:cubicBezTo>
                  <a:cubicBezTo>
                    <a:pt x="1418887" y="104526"/>
                    <a:pt x="1416762" y="98527"/>
                    <a:pt x="1419012" y="93529"/>
                  </a:cubicBezTo>
                  <a:cubicBezTo>
                    <a:pt x="1421386" y="88405"/>
                    <a:pt x="1427385" y="86280"/>
                    <a:pt x="1432383" y="88530"/>
                  </a:cubicBezTo>
                  <a:cubicBezTo>
                    <a:pt x="1462500" y="102401"/>
                    <a:pt x="1492993" y="118147"/>
                    <a:pt x="1522985" y="135393"/>
                  </a:cubicBezTo>
                  <a:cubicBezTo>
                    <a:pt x="1527859" y="138142"/>
                    <a:pt x="1529483" y="144391"/>
                    <a:pt x="1526734" y="149264"/>
                  </a:cubicBezTo>
                  <a:cubicBezTo>
                    <a:pt x="1524860" y="152514"/>
                    <a:pt x="1521485" y="154388"/>
                    <a:pt x="1517986" y="154388"/>
                  </a:cubicBezTo>
                  <a:close/>
                  <a:moveTo>
                    <a:pt x="5011342" y="153263"/>
                  </a:moveTo>
                  <a:cubicBezTo>
                    <a:pt x="5009592" y="153263"/>
                    <a:pt x="5007968" y="152888"/>
                    <a:pt x="5006343" y="151889"/>
                  </a:cubicBezTo>
                  <a:cubicBezTo>
                    <a:pt x="4976851" y="135018"/>
                    <a:pt x="4946859" y="119647"/>
                    <a:pt x="4917241" y="106025"/>
                  </a:cubicBezTo>
                  <a:cubicBezTo>
                    <a:pt x="4912117" y="103651"/>
                    <a:pt x="4909868" y="97653"/>
                    <a:pt x="4912243" y="92654"/>
                  </a:cubicBezTo>
                  <a:cubicBezTo>
                    <a:pt x="4914617" y="87530"/>
                    <a:pt x="4920615" y="85406"/>
                    <a:pt x="4925614" y="87655"/>
                  </a:cubicBezTo>
                  <a:cubicBezTo>
                    <a:pt x="4955731" y="101527"/>
                    <a:pt x="4986223" y="117148"/>
                    <a:pt x="5016341" y="134393"/>
                  </a:cubicBezTo>
                  <a:cubicBezTo>
                    <a:pt x="5021215" y="137142"/>
                    <a:pt x="5022839" y="143391"/>
                    <a:pt x="5020090" y="148140"/>
                  </a:cubicBezTo>
                  <a:cubicBezTo>
                    <a:pt x="5018215" y="151389"/>
                    <a:pt x="5014841" y="153263"/>
                    <a:pt x="5011342" y="153263"/>
                  </a:cubicBezTo>
                  <a:close/>
                  <a:moveTo>
                    <a:pt x="8504697" y="152139"/>
                  </a:moveTo>
                  <a:cubicBezTo>
                    <a:pt x="8502948" y="152139"/>
                    <a:pt x="8501323" y="151764"/>
                    <a:pt x="8499698" y="150764"/>
                  </a:cubicBezTo>
                  <a:cubicBezTo>
                    <a:pt x="8470081" y="134018"/>
                    <a:pt x="8440089" y="118647"/>
                    <a:pt x="8410471" y="105026"/>
                  </a:cubicBezTo>
                  <a:cubicBezTo>
                    <a:pt x="8405348" y="102651"/>
                    <a:pt x="8403098" y="96653"/>
                    <a:pt x="8405473" y="91654"/>
                  </a:cubicBezTo>
                  <a:cubicBezTo>
                    <a:pt x="8407847" y="86530"/>
                    <a:pt x="8413845" y="84281"/>
                    <a:pt x="8418844" y="86655"/>
                  </a:cubicBezTo>
                  <a:cubicBezTo>
                    <a:pt x="8448961" y="100402"/>
                    <a:pt x="8479579" y="116148"/>
                    <a:pt x="8509696" y="133143"/>
                  </a:cubicBezTo>
                  <a:cubicBezTo>
                    <a:pt x="8514570" y="135893"/>
                    <a:pt x="8516194" y="142141"/>
                    <a:pt x="8513445" y="146890"/>
                  </a:cubicBezTo>
                  <a:cubicBezTo>
                    <a:pt x="8511570" y="150139"/>
                    <a:pt x="8508196" y="152014"/>
                    <a:pt x="8504697" y="152014"/>
                  </a:cubicBezTo>
                  <a:close/>
                  <a:moveTo>
                    <a:pt x="7632921" y="116398"/>
                  </a:moveTo>
                  <a:cubicBezTo>
                    <a:pt x="7629172" y="116398"/>
                    <a:pt x="7625547" y="114273"/>
                    <a:pt x="7623798" y="110649"/>
                  </a:cubicBezTo>
                  <a:cubicBezTo>
                    <a:pt x="7621424" y="105651"/>
                    <a:pt x="7623548" y="99527"/>
                    <a:pt x="7628672" y="97153"/>
                  </a:cubicBezTo>
                  <a:cubicBezTo>
                    <a:pt x="7659914" y="82406"/>
                    <a:pt x="7691656" y="69160"/>
                    <a:pt x="7722773" y="57663"/>
                  </a:cubicBezTo>
                  <a:cubicBezTo>
                    <a:pt x="7728021" y="55788"/>
                    <a:pt x="7733770" y="58413"/>
                    <a:pt x="7735769" y="63661"/>
                  </a:cubicBezTo>
                  <a:cubicBezTo>
                    <a:pt x="7737644" y="68910"/>
                    <a:pt x="7735019" y="74658"/>
                    <a:pt x="7729771" y="76658"/>
                  </a:cubicBezTo>
                  <a:cubicBezTo>
                    <a:pt x="7699154" y="87780"/>
                    <a:pt x="7668037" y="100902"/>
                    <a:pt x="7637419" y="115398"/>
                  </a:cubicBezTo>
                  <a:cubicBezTo>
                    <a:pt x="7636045" y="116023"/>
                    <a:pt x="7634545" y="116398"/>
                    <a:pt x="7633046" y="116398"/>
                  </a:cubicBezTo>
                  <a:close/>
                  <a:moveTo>
                    <a:pt x="4139565" y="115398"/>
                  </a:moveTo>
                  <a:cubicBezTo>
                    <a:pt x="4135816" y="115398"/>
                    <a:pt x="4132067" y="113274"/>
                    <a:pt x="4130443" y="109525"/>
                  </a:cubicBezTo>
                  <a:cubicBezTo>
                    <a:pt x="4128068" y="104526"/>
                    <a:pt x="4130192" y="98402"/>
                    <a:pt x="4135316" y="96028"/>
                  </a:cubicBezTo>
                  <a:cubicBezTo>
                    <a:pt x="4166558" y="81282"/>
                    <a:pt x="4198300" y="68160"/>
                    <a:pt x="4229542" y="56788"/>
                  </a:cubicBezTo>
                  <a:cubicBezTo>
                    <a:pt x="4234791" y="54914"/>
                    <a:pt x="4240540" y="57538"/>
                    <a:pt x="4242539" y="62912"/>
                  </a:cubicBezTo>
                  <a:cubicBezTo>
                    <a:pt x="4244414" y="68160"/>
                    <a:pt x="4241789" y="73909"/>
                    <a:pt x="4236415" y="75908"/>
                  </a:cubicBezTo>
                  <a:cubicBezTo>
                    <a:pt x="4205798" y="87030"/>
                    <a:pt x="4174681" y="100027"/>
                    <a:pt x="4143939" y="114398"/>
                  </a:cubicBezTo>
                  <a:cubicBezTo>
                    <a:pt x="4142565" y="115023"/>
                    <a:pt x="4141065" y="115398"/>
                    <a:pt x="4139690" y="115398"/>
                  </a:cubicBezTo>
                  <a:close/>
                  <a:moveTo>
                    <a:pt x="646335" y="114398"/>
                  </a:moveTo>
                  <a:cubicBezTo>
                    <a:pt x="642585" y="114398"/>
                    <a:pt x="638836" y="112274"/>
                    <a:pt x="637212" y="108525"/>
                  </a:cubicBezTo>
                  <a:cubicBezTo>
                    <a:pt x="634837" y="103401"/>
                    <a:pt x="637087" y="97403"/>
                    <a:pt x="642086" y="95028"/>
                  </a:cubicBezTo>
                  <a:cubicBezTo>
                    <a:pt x="673453" y="80407"/>
                    <a:pt x="705194" y="67285"/>
                    <a:pt x="736436" y="56038"/>
                  </a:cubicBezTo>
                  <a:cubicBezTo>
                    <a:pt x="741685" y="54164"/>
                    <a:pt x="747434" y="56913"/>
                    <a:pt x="749433" y="62162"/>
                  </a:cubicBezTo>
                  <a:cubicBezTo>
                    <a:pt x="751308" y="67410"/>
                    <a:pt x="748558" y="73159"/>
                    <a:pt x="743310" y="75158"/>
                  </a:cubicBezTo>
                  <a:cubicBezTo>
                    <a:pt x="712693" y="86156"/>
                    <a:pt x="681451" y="99152"/>
                    <a:pt x="650708" y="113524"/>
                  </a:cubicBezTo>
                  <a:cubicBezTo>
                    <a:pt x="649334" y="114148"/>
                    <a:pt x="647834" y="114523"/>
                    <a:pt x="646460" y="114523"/>
                  </a:cubicBezTo>
                  <a:close/>
                  <a:moveTo>
                    <a:pt x="1334408" y="70035"/>
                  </a:moveTo>
                  <a:cubicBezTo>
                    <a:pt x="1333284" y="70035"/>
                    <a:pt x="1332159" y="69910"/>
                    <a:pt x="1331034" y="69410"/>
                  </a:cubicBezTo>
                  <a:cubicBezTo>
                    <a:pt x="1299167" y="58413"/>
                    <a:pt x="1266926" y="49040"/>
                    <a:pt x="1234934" y="41667"/>
                  </a:cubicBezTo>
                  <a:cubicBezTo>
                    <a:pt x="1229435" y="40417"/>
                    <a:pt x="1226061" y="35044"/>
                    <a:pt x="1227311" y="29545"/>
                  </a:cubicBezTo>
                  <a:cubicBezTo>
                    <a:pt x="1228560" y="24046"/>
                    <a:pt x="1234059" y="20672"/>
                    <a:pt x="1239433" y="21922"/>
                  </a:cubicBezTo>
                  <a:cubicBezTo>
                    <a:pt x="1272049" y="29420"/>
                    <a:pt x="1305166" y="38918"/>
                    <a:pt x="1337658" y="50165"/>
                  </a:cubicBezTo>
                  <a:cubicBezTo>
                    <a:pt x="1342906" y="52039"/>
                    <a:pt x="1345780" y="57788"/>
                    <a:pt x="1343906" y="63036"/>
                  </a:cubicBezTo>
                  <a:cubicBezTo>
                    <a:pt x="1342406" y="67160"/>
                    <a:pt x="1338532" y="69785"/>
                    <a:pt x="1334283" y="69785"/>
                  </a:cubicBezTo>
                  <a:close/>
                  <a:moveTo>
                    <a:pt x="4827639" y="69285"/>
                  </a:moveTo>
                  <a:cubicBezTo>
                    <a:pt x="4826514" y="69285"/>
                    <a:pt x="4825390" y="69160"/>
                    <a:pt x="4824390" y="68785"/>
                  </a:cubicBezTo>
                  <a:cubicBezTo>
                    <a:pt x="4792523" y="57788"/>
                    <a:pt x="4760156" y="48540"/>
                    <a:pt x="4728165" y="41292"/>
                  </a:cubicBezTo>
                  <a:cubicBezTo>
                    <a:pt x="4722666" y="40042"/>
                    <a:pt x="4719292" y="34669"/>
                    <a:pt x="4720542" y="29170"/>
                  </a:cubicBezTo>
                  <a:cubicBezTo>
                    <a:pt x="4721791" y="23672"/>
                    <a:pt x="4727165" y="20297"/>
                    <a:pt x="4732663" y="21547"/>
                  </a:cubicBezTo>
                  <a:cubicBezTo>
                    <a:pt x="4765280" y="28920"/>
                    <a:pt x="4798396" y="38418"/>
                    <a:pt x="4830888" y="49540"/>
                  </a:cubicBezTo>
                  <a:cubicBezTo>
                    <a:pt x="4836137" y="51414"/>
                    <a:pt x="4839011" y="57163"/>
                    <a:pt x="4837137" y="62412"/>
                  </a:cubicBezTo>
                  <a:cubicBezTo>
                    <a:pt x="4835637" y="66661"/>
                    <a:pt x="4831763" y="69285"/>
                    <a:pt x="4827514" y="69285"/>
                  </a:cubicBezTo>
                  <a:close/>
                  <a:moveTo>
                    <a:pt x="8320869" y="68535"/>
                  </a:moveTo>
                  <a:cubicBezTo>
                    <a:pt x="8319745" y="68535"/>
                    <a:pt x="8318620" y="68410"/>
                    <a:pt x="8317620" y="68035"/>
                  </a:cubicBezTo>
                  <a:cubicBezTo>
                    <a:pt x="8285753" y="57163"/>
                    <a:pt x="8253387" y="48040"/>
                    <a:pt x="8221395" y="40792"/>
                  </a:cubicBezTo>
                  <a:cubicBezTo>
                    <a:pt x="8215897" y="39542"/>
                    <a:pt x="8212522" y="34169"/>
                    <a:pt x="8213772" y="28670"/>
                  </a:cubicBezTo>
                  <a:cubicBezTo>
                    <a:pt x="8215022" y="23172"/>
                    <a:pt x="8220395" y="19798"/>
                    <a:pt x="8225894" y="21047"/>
                  </a:cubicBezTo>
                  <a:cubicBezTo>
                    <a:pt x="8258636" y="28420"/>
                    <a:pt x="8291752" y="37668"/>
                    <a:pt x="8324244" y="48790"/>
                  </a:cubicBezTo>
                  <a:cubicBezTo>
                    <a:pt x="8329492" y="50540"/>
                    <a:pt x="8332366" y="56288"/>
                    <a:pt x="8330492" y="61662"/>
                  </a:cubicBezTo>
                  <a:cubicBezTo>
                    <a:pt x="8328993" y="65911"/>
                    <a:pt x="8325119" y="68535"/>
                    <a:pt x="8320869" y="68535"/>
                  </a:cubicBezTo>
                  <a:close/>
                  <a:moveTo>
                    <a:pt x="7822747" y="47415"/>
                  </a:moveTo>
                  <a:cubicBezTo>
                    <a:pt x="7818249" y="47415"/>
                    <a:pt x="7814124" y="44416"/>
                    <a:pt x="7812999" y="39792"/>
                  </a:cubicBezTo>
                  <a:cubicBezTo>
                    <a:pt x="7811625" y="34419"/>
                    <a:pt x="7814874" y="28920"/>
                    <a:pt x="7820373" y="27546"/>
                  </a:cubicBezTo>
                  <a:cubicBezTo>
                    <a:pt x="7853739" y="19173"/>
                    <a:pt x="7887481" y="12549"/>
                    <a:pt x="7920722" y="8051"/>
                  </a:cubicBezTo>
                  <a:cubicBezTo>
                    <a:pt x="7926220" y="7301"/>
                    <a:pt x="7931344" y="11175"/>
                    <a:pt x="7932094" y="16673"/>
                  </a:cubicBezTo>
                  <a:cubicBezTo>
                    <a:pt x="7932844" y="22172"/>
                    <a:pt x="7928970" y="27296"/>
                    <a:pt x="7923471" y="28045"/>
                  </a:cubicBezTo>
                  <a:cubicBezTo>
                    <a:pt x="7890980" y="32419"/>
                    <a:pt x="7857988" y="38918"/>
                    <a:pt x="7825372" y="47166"/>
                  </a:cubicBezTo>
                  <a:cubicBezTo>
                    <a:pt x="7824497" y="47415"/>
                    <a:pt x="7823747" y="47415"/>
                    <a:pt x="7822872" y="47415"/>
                  </a:cubicBezTo>
                  <a:close/>
                  <a:moveTo>
                    <a:pt x="4329641" y="46916"/>
                  </a:moveTo>
                  <a:cubicBezTo>
                    <a:pt x="4325143" y="46916"/>
                    <a:pt x="4321019" y="43791"/>
                    <a:pt x="4319769" y="39293"/>
                  </a:cubicBezTo>
                  <a:cubicBezTo>
                    <a:pt x="4318394" y="33919"/>
                    <a:pt x="4321769" y="28420"/>
                    <a:pt x="4327142" y="27046"/>
                  </a:cubicBezTo>
                  <a:cubicBezTo>
                    <a:pt x="4360509" y="18673"/>
                    <a:pt x="4394250" y="12175"/>
                    <a:pt x="4427492" y="7801"/>
                  </a:cubicBezTo>
                  <a:cubicBezTo>
                    <a:pt x="4432990" y="7051"/>
                    <a:pt x="4438114" y="10925"/>
                    <a:pt x="4438864" y="16548"/>
                  </a:cubicBezTo>
                  <a:cubicBezTo>
                    <a:pt x="4439613" y="22047"/>
                    <a:pt x="4435739" y="27171"/>
                    <a:pt x="4430116" y="27920"/>
                  </a:cubicBezTo>
                  <a:cubicBezTo>
                    <a:pt x="4397624" y="32294"/>
                    <a:pt x="4364508" y="38668"/>
                    <a:pt x="4331891" y="46791"/>
                  </a:cubicBezTo>
                  <a:cubicBezTo>
                    <a:pt x="4331016" y="47041"/>
                    <a:pt x="4330266" y="47041"/>
                    <a:pt x="4329392" y="47041"/>
                  </a:cubicBezTo>
                  <a:close/>
                  <a:moveTo>
                    <a:pt x="836411" y="46291"/>
                  </a:moveTo>
                  <a:cubicBezTo>
                    <a:pt x="831912" y="46291"/>
                    <a:pt x="827788" y="43167"/>
                    <a:pt x="826538" y="38543"/>
                  </a:cubicBezTo>
                  <a:cubicBezTo>
                    <a:pt x="825164" y="33169"/>
                    <a:pt x="828538" y="27671"/>
                    <a:pt x="833911" y="26296"/>
                  </a:cubicBezTo>
                  <a:cubicBezTo>
                    <a:pt x="867278" y="18048"/>
                    <a:pt x="901144" y="11675"/>
                    <a:pt x="934386" y="7301"/>
                  </a:cubicBezTo>
                  <a:cubicBezTo>
                    <a:pt x="939884" y="6551"/>
                    <a:pt x="945008" y="10425"/>
                    <a:pt x="945758" y="16049"/>
                  </a:cubicBezTo>
                  <a:cubicBezTo>
                    <a:pt x="946508" y="21547"/>
                    <a:pt x="942634" y="26671"/>
                    <a:pt x="937010" y="27421"/>
                  </a:cubicBezTo>
                  <a:cubicBezTo>
                    <a:pt x="904518" y="31670"/>
                    <a:pt x="871402" y="37918"/>
                    <a:pt x="838785" y="46041"/>
                  </a:cubicBezTo>
                  <a:cubicBezTo>
                    <a:pt x="837910" y="46291"/>
                    <a:pt x="837161" y="46291"/>
                    <a:pt x="836286" y="46291"/>
                  </a:cubicBezTo>
                  <a:close/>
                  <a:moveTo>
                    <a:pt x="1137584" y="25171"/>
                  </a:moveTo>
                  <a:cubicBezTo>
                    <a:pt x="1137584" y="25171"/>
                    <a:pt x="1136834" y="25171"/>
                    <a:pt x="1136459" y="25171"/>
                  </a:cubicBezTo>
                  <a:cubicBezTo>
                    <a:pt x="1103343" y="21547"/>
                    <a:pt x="1069976" y="19923"/>
                    <a:pt x="1036735" y="20297"/>
                  </a:cubicBezTo>
                  <a:lnTo>
                    <a:pt x="1036735" y="20297"/>
                  </a:lnTo>
                  <a:cubicBezTo>
                    <a:pt x="1031236" y="20297"/>
                    <a:pt x="1026737" y="15799"/>
                    <a:pt x="1026612" y="10300"/>
                  </a:cubicBezTo>
                  <a:cubicBezTo>
                    <a:pt x="1026612" y="4676"/>
                    <a:pt x="1030986" y="178"/>
                    <a:pt x="1036610" y="53"/>
                  </a:cubicBezTo>
                  <a:cubicBezTo>
                    <a:pt x="1070601" y="-322"/>
                    <a:pt x="1104842" y="1302"/>
                    <a:pt x="1138833" y="5051"/>
                  </a:cubicBezTo>
                  <a:cubicBezTo>
                    <a:pt x="1144332" y="5676"/>
                    <a:pt x="1148456" y="10675"/>
                    <a:pt x="1147831" y="16173"/>
                  </a:cubicBezTo>
                  <a:cubicBezTo>
                    <a:pt x="1147206" y="21297"/>
                    <a:pt x="1142832" y="25171"/>
                    <a:pt x="1137834" y="25171"/>
                  </a:cubicBezTo>
                  <a:close/>
                  <a:moveTo>
                    <a:pt x="4630690" y="24921"/>
                  </a:moveTo>
                  <a:cubicBezTo>
                    <a:pt x="4630690" y="24921"/>
                    <a:pt x="4629940" y="24921"/>
                    <a:pt x="4629565" y="24921"/>
                  </a:cubicBezTo>
                  <a:cubicBezTo>
                    <a:pt x="4600197" y="21797"/>
                    <a:pt x="4570830" y="20297"/>
                    <a:pt x="4540962" y="20297"/>
                  </a:cubicBezTo>
                  <a:cubicBezTo>
                    <a:pt x="4537213" y="20297"/>
                    <a:pt x="4533589" y="20297"/>
                    <a:pt x="4529840" y="20297"/>
                  </a:cubicBezTo>
                  <a:lnTo>
                    <a:pt x="4529715" y="20297"/>
                  </a:lnTo>
                  <a:cubicBezTo>
                    <a:pt x="4524217" y="20297"/>
                    <a:pt x="4519718" y="15924"/>
                    <a:pt x="4519593" y="10300"/>
                  </a:cubicBezTo>
                  <a:cubicBezTo>
                    <a:pt x="4519593" y="4676"/>
                    <a:pt x="4523967" y="178"/>
                    <a:pt x="4529590" y="53"/>
                  </a:cubicBezTo>
                  <a:cubicBezTo>
                    <a:pt x="4533714" y="53"/>
                    <a:pt x="4537713" y="53"/>
                    <a:pt x="4541837" y="53"/>
                  </a:cubicBezTo>
                  <a:cubicBezTo>
                    <a:pt x="4571705" y="53"/>
                    <a:pt x="4601947" y="1677"/>
                    <a:pt x="4631814" y="4801"/>
                  </a:cubicBezTo>
                  <a:cubicBezTo>
                    <a:pt x="4637438" y="5426"/>
                    <a:pt x="4641437" y="10425"/>
                    <a:pt x="4640812" y="15924"/>
                  </a:cubicBezTo>
                  <a:cubicBezTo>
                    <a:pt x="4640312" y="21172"/>
                    <a:pt x="4635813" y="24921"/>
                    <a:pt x="4630814" y="24921"/>
                  </a:cubicBezTo>
                  <a:close/>
                  <a:moveTo>
                    <a:pt x="8123795" y="24671"/>
                  </a:moveTo>
                  <a:cubicBezTo>
                    <a:pt x="8123795" y="24671"/>
                    <a:pt x="8123045" y="24671"/>
                    <a:pt x="8122795" y="24671"/>
                  </a:cubicBezTo>
                  <a:cubicBezTo>
                    <a:pt x="8089679" y="21297"/>
                    <a:pt x="8056187" y="19798"/>
                    <a:pt x="8023070" y="20422"/>
                  </a:cubicBezTo>
                  <a:cubicBezTo>
                    <a:pt x="8017947" y="20672"/>
                    <a:pt x="8012824" y="16049"/>
                    <a:pt x="8012824" y="10425"/>
                  </a:cubicBezTo>
                  <a:cubicBezTo>
                    <a:pt x="8012824" y="4801"/>
                    <a:pt x="8017197" y="178"/>
                    <a:pt x="8022821" y="178"/>
                  </a:cubicBezTo>
                  <a:cubicBezTo>
                    <a:pt x="8056812" y="-447"/>
                    <a:pt x="8091178" y="1052"/>
                    <a:pt x="8125045" y="4551"/>
                  </a:cubicBezTo>
                  <a:cubicBezTo>
                    <a:pt x="8130669" y="5176"/>
                    <a:pt x="8134668" y="10050"/>
                    <a:pt x="8134042" y="15674"/>
                  </a:cubicBezTo>
                  <a:cubicBezTo>
                    <a:pt x="8133543" y="20922"/>
                    <a:pt x="8129044" y="24796"/>
                    <a:pt x="8124045" y="247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442849" y="3196100"/>
            <a:ext cx="242888" cy="1800225"/>
            <a:chOff x="1443037" y="2752725"/>
            <a:chExt cx="242888" cy="1800225"/>
          </a:xfrm>
        </p:grpSpPr>
        <p:cxnSp>
          <p:nvCxnSpPr>
            <p:cNvPr id="99" name="Google Shape;99;p13"/>
            <p:cNvCxnSpPr/>
            <p:nvPr/>
          </p:nvCxnSpPr>
          <p:spPr>
            <a:xfrm>
              <a:off x="1564481" y="2968625"/>
              <a:ext cx="0" cy="1584325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00" name="Google Shape;100;p13"/>
            <p:cNvSpPr/>
            <p:nvPr/>
          </p:nvSpPr>
          <p:spPr>
            <a:xfrm>
              <a:off x="1443037" y="2752725"/>
              <a:ext cx="242888" cy="242888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3"/>
          <p:cNvGrpSpPr/>
          <p:nvPr/>
        </p:nvGrpSpPr>
        <p:grpSpPr>
          <a:xfrm>
            <a:off x="564429" y="5026342"/>
            <a:ext cx="2000250" cy="1133477"/>
            <a:chOff x="564617" y="4886008"/>
            <a:chExt cx="2000250" cy="1133477"/>
          </a:xfrm>
        </p:grpSpPr>
        <p:sp>
          <p:nvSpPr>
            <p:cNvPr id="102" name="Google Shape;102;p13"/>
            <p:cNvSpPr/>
            <p:nvPr/>
          </p:nvSpPr>
          <p:spPr>
            <a:xfrm>
              <a:off x="564617" y="4886008"/>
              <a:ext cx="2000250" cy="113347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3"/>
            <p:cNvGrpSpPr/>
            <p:nvPr/>
          </p:nvGrpSpPr>
          <p:grpSpPr>
            <a:xfrm>
              <a:off x="681747" y="5005309"/>
              <a:ext cx="1766100" cy="895044"/>
              <a:chOff x="758135" y="4541301"/>
              <a:chExt cx="1766100" cy="895044"/>
            </a:xfrm>
          </p:grpSpPr>
          <p:sp>
            <p:nvSpPr>
              <p:cNvPr id="104" name="Google Shape;104;p13"/>
              <p:cNvSpPr txBox="1"/>
              <p:nvPr/>
            </p:nvSpPr>
            <p:spPr>
              <a:xfrm>
                <a:off x="758135" y="4789845"/>
                <a:ext cx="1766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elit, sed diam.</a:t>
                </a:r>
                <a:endParaRPr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 txBox="1"/>
              <p:nvPr/>
            </p:nvSpPr>
            <p:spPr>
              <a:xfrm>
                <a:off x="1081711" y="4541301"/>
                <a:ext cx="1118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09246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 Here</a:t>
                </a:r>
                <a:endParaRPr b="1" sz="1600">
                  <a:solidFill>
                    <a:srgbClr val="09246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13"/>
          <p:cNvGrpSpPr/>
          <p:nvPr/>
        </p:nvGrpSpPr>
        <p:grpSpPr>
          <a:xfrm flipH="1" rot="10800000">
            <a:off x="3749487" y="2767475"/>
            <a:ext cx="242888" cy="1800225"/>
            <a:chOff x="1443037" y="2752725"/>
            <a:chExt cx="242888" cy="1800225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1564481" y="2968625"/>
              <a:ext cx="0" cy="1584325"/>
            </a:xfrm>
            <a:prstGeom prst="straightConnector1">
              <a:avLst/>
            </a:prstGeom>
            <a:noFill/>
            <a:ln cap="flat" cmpd="sng" w="19050">
              <a:solidFill>
                <a:srgbClr val="1E8898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08" name="Google Shape;108;p13"/>
            <p:cNvSpPr/>
            <p:nvPr/>
          </p:nvSpPr>
          <p:spPr>
            <a:xfrm>
              <a:off x="1443037" y="2752725"/>
              <a:ext cx="242888" cy="242888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1E8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2866842" y="1612582"/>
            <a:ext cx="2000250" cy="1133477"/>
            <a:chOff x="2867030" y="1538288"/>
            <a:chExt cx="2000250" cy="1133477"/>
          </a:xfrm>
        </p:grpSpPr>
        <p:sp>
          <p:nvSpPr>
            <p:cNvPr id="110" name="Google Shape;110;p13"/>
            <p:cNvSpPr/>
            <p:nvPr/>
          </p:nvSpPr>
          <p:spPr>
            <a:xfrm>
              <a:off x="2867030" y="1538288"/>
              <a:ext cx="2000250" cy="113347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1E8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2984160" y="1657589"/>
              <a:ext cx="1766100" cy="895044"/>
              <a:chOff x="758135" y="4541301"/>
              <a:chExt cx="1766100" cy="895044"/>
            </a:xfrm>
          </p:grpSpPr>
          <p:sp>
            <p:nvSpPr>
              <p:cNvPr id="112" name="Google Shape;112;p13"/>
              <p:cNvSpPr txBox="1"/>
              <p:nvPr/>
            </p:nvSpPr>
            <p:spPr>
              <a:xfrm>
                <a:off x="758135" y="4789845"/>
                <a:ext cx="1766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elit, sed diam.</a:t>
                </a:r>
                <a:endParaRPr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 txBox="1"/>
              <p:nvPr/>
            </p:nvSpPr>
            <p:spPr>
              <a:xfrm>
                <a:off x="1135574" y="4541301"/>
                <a:ext cx="10111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1E889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 Here</a:t>
                </a:r>
                <a:endParaRPr b="1" sz="1600">
                  <a:solidFill>
                    <a:srgbClr val="1E8898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13"/>
          <p:cNvGrpSpPr/>
          <p:nvPr/>
        </p:nvGrpSpPr>
        <p:grpSpPr>
          <a:xfrm>
            <a:off x="6037075" y="3196100"/>
            <a:ext cx="242888" cy="1800225"/>
            <a:chOff x="1443037" y="2752725"/>
            <a:chExt cx="242888" cy="1800225"/>
          </a:xfrm>
        </p:grpSpPr>
        <p:cxnSp>
          <p:nvCxnSpPr>
            <p:cNvPr id="115" name="Google Shape;115;p13"/>
            <p:cNvCxnSpPr/>
            <p:nvPr/>
          </p:nvCxnSpPr>
          <p:spPr>
            <a:xfrm>
              <a:off x="1564481" y="2968625"/>
              <a:ext cx="0" cy="1584325"/>
            </a:xfrm>
            <a:prstGeom prst="straightConnector1">
              <a:avLst/>
            </a:prstGeom>
            <a:noFill/>
            <a:ln cap="flat" cmpd="sng" w="19050">
              <a:solidFill>
                <a:srgbClr val="327325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443037" y="2752725"/>
              <a:ext cx="242888" cy="242888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3273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5152840" y="5026342"/>
            <a:ext cx="2000250" cy="1133477"/>
            <a:chOff x="5153028" y="4886008"/>
            <a:chExt cx="2000250" cy="1133477"/>
          </a:xfrm>
        </p:grpSpPr>
        <p:sp>
          <p:nvSpPr>
            <p:cNvPr id="118" name="Google Shape;118;p13"/>
            <p:cNvSpPr/>
            <p:nvPr/>
          </p:nvSpPr>
          <p:spPr>
            <a:xfrm>
              <a:off x="5153028" y="4886008"/>
              <a:ext cx="2000250" cy="113347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32732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13"/>
            <p:cNvGrpSpPr/>
            <p:nvPr/>
          </p:nvGrpSpPr>
          <p:grpSpPr>
            <a:xfrm>
              <a:off x="5270158" y="5005309"/>
              <a:ext cx="1766100" cy="895044"/>
              <a:chOff x="758135" y="4541301"/>
              <a:chExt cx="1766100" cy="895044"/>
            </a:xfrm>
          </p:grpSpPr>
          <p:sp>
            <p:nvSpPr>
              <p:cNvPr id="120" name="Google Shape;120;p13"/>
              <p:cNvSpPr txBox="1"/>
              <p:nvPr/>
            </p:nvSpPr>
            <p:spPr>
              <a:xfrm>
                <a:off x="758135" y="4789845"/>
                <a:ext cx="1766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elit, sed diam.</a:t>
                </a:r>
                <a:endParaRPr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 txBox="1"/>
              <p:nvPr/>
            </p:nvSpPr>
            <p:spPr>
              <a:xfrm>
                <a:off x="1135574" y="4541301"/>
                <a:ext cx="10111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32732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 Here</a:t>
                </a:r>
                <a:endParaRPr b="1" sz="1600">
                  <a:solidFill>
                    <a:srgbClr val="32732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" name="Google Shape;122;p13"/>
          <p:cNvGrpSpPr/>
          <p:nvPr/>
        </p:nvGrpSpPr>
        <p:grpSpPr>
          <a:xfrm flipH="1" rot="10800000">
            <a:off x="8343713" y="2767475"/>
            <a:ext cx="242888" cy="1800225"/>
            <a:chOff x="1443037" y="2752725"/>
            <a:chExt cx="242888" cy="1800225"/>
          </a:xfrm>
        </p:grpSpPr>
        <p:cxnSp>
          <p:nvCxnSpPr>
            <p:cNvPr id="123" name="Google Shape;123;p13"/>
            <p:cNvCxnSpPr/>
            <p:nvPr/>
          </p:nvCxnSpPr>
          <p:spPr>
            <a:xfrm>
              <a:off x="1564481" y="2968625"/>
              <a:ext cx="0" cy="1584325"/>
            </a:xfrm>
            <a:prstGeom prst="straightConnector1">
              <a:avLst/>
            </a:prstGeom>
            <a:noFill/>
            <a:ln cap="flat" cmpd="sng" w="19050">
              <a:solidFill>
                <a:srgbClr val="F4A300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24" name="Google Shape;124;p13"/>
            <p:cNvSpPr/>
            <p:nvPr/>
          </p:nvSpPr>
          <p:spPr>
            <a:xfrm>
              <a:off x="1443037" y="2752725"/>
              <a:ext cx="242888" cy="242888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rgbClr val="F4A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7466782" y="1612582"/>
            <a:ext cx="2000250" cy="1133477"/>
            <a:chOff x="7466970" y="1533208"/>
            <a:chExt cx="2000250" cy="1133477"/>
          </a:xfrm>
        </p:grpSpPr>
        <p:sp>
          <p:nvSpPr>
            <p:cNvPr id="126" name="Google Shape;126;p13"/>
            <p:cNvSpPr/>
            <p:nvPr/>
          </p:nvSpPr>
          <p:spPr>
            <a:xfrm>
              <a:off x="7466970" y="1533208"/>
              <a:ext cx="2000250" cy="113347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rgbClr val="F4A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127;p13"/>
            <p:cNvGrpSpPr/>
            <p:nvPr/>
          </p:nvGrpSpPr>
          <p:grpSpPr>
            <a:xfrm>
              <a:off x="7584100" y="1652509"/>
              <a:ext cx="1766100" cy="895044"/>
              <a:chOff x="758135" y="4541301"/>
              <a:chExt cx="1766100" cy="895044"/>
            </a:xfrm>
          </p:grpSpPr>
          <p:sp>
            <p:nvSpPr>
              <p:cNvPr id="128" name="Google Shape;128;p13"/>
              <p:cNvSpPr txBox="1"/>
              <p:nvPr/>
            </p:nvSpPr>
            <p:spPr>
              <a:xfrm>
                <a:off x="758135" y="4789845"/>
                <a:ext cx="1766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elit, sed diam.</a:t>
                </a:r>
                <a:endParaRPr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 txBox="1"/>
              <p:nvPr/>
            </p:nvSpPr>
            <p:spPr>
              <a:xfrm>
                <a:off x="1135574" y="4541301"/>
                <a:ext cx="10111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F4A3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 Here</a:t>
                </a:r>
                <a:endParaRPr b="1" sz="1600">
                  <a:solidFill>
                    <a:srgbClr val="F4A3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" name="Google Shape;130;p13"/>
          <p:cNvGrpSpPr/>
          <p:nvPr/>
        </p:nvGrpSpPr>
        <p:grpSpPr>
          <a:xfrm>
            <a:off x="10631299" y="3208800"/>
            <a:ext cx="242888" cy="1800225"/>
            <a:chOff x="1443037" y="2752725"/>
            <a:chExt cx="242888" cy="1800225"/>
          </a:xfrm>
        </p:grpSpPr>
        <p:cxnSp>
          <p:nvCxnSpPr>
            <p:cNvPr id="131" name="Google Shape;131;p13"/>
            <p:cNvCxnSpPr/>
            <p:nvPr/>
          </p:nvCxnSpPr>
          <p:spPr>
            <a:xfrm>
              <a:off x="1564481" y="2968625"/>
              <a:ext cx="0" cy="1584325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2" name="Google Shape;132;p13"/>
            <p:cNvSpPr/>
            <p:nvPr/>
          </p:nvSpPr>
          <p:spPr>
            <a:xfrm>
              <a:off x="1443037" y="2752725"/>
              <a:ext cx="242888" cy="242888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9753730" y="5026342"/>
            <a:ext cx="2000250" cy="1133477"/>
            <a:chOff x="9753918" y="4886008"/>
            <a:chExt cx="2000250" cy="1133477"/>
          </a:xfrm>
        </p:grpSpPr>
        <p:sp>
          <p:nvSpPr>
            <p:cNvPr id="134" name="Google Shape;134;p13"/>
            <p:cNvSpPr/>
            <p:nvPr/>
          </p:nvSpPr>
          <p:spPr>
            <a:xfrm>
              <a:off x="9753918" y="4886008"/>
              <a:ext cx="2000250" cy="1133477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>
              <a:off x="9871048" y="5005309"/>
              <a:ext cx="1766100" cy="895044"/>
              <a:chOff x="758135" y="4541301"/>
              <a:chExt cx="1766100" cy="895044"/>
            </a:xfrm>
          </p:grpSpPr>
          <p:sp>
            <p:nvSpPr>
              <p:cNvPr id="136" name="Google Shape;136;p13"/>
              <p:cNvSpPr txBox="1"/>
              <p:nvPr/>
            </p:nvSpPr>
            <p:spPr>
              <a:xfrm>
                <a:off x="758135" y="4789845"/>
                <a:ext cx="17661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Lorem ipsum dolor sit amet, consectetuer adipiscing elit, sed diam.</a:t>
                </a:r>
                <a:endParaRPr sz="12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 txBox="1"/>
              <p:nvPr/>
            </p:nvSpPr>
            <p:spPr>
              <a:xfrm>
                <a:off x="1135574" y="4541301"/>
                <a:ext cx="10111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Title Here</a:t>
                </a:r>
                <a:endParaRPr b="1" sz="16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" name="Google Shape;138;p13"/>
          <p:cNvSpPr txBox="1"/>
          <p:nvPr/>
        </p:nvSpPr>
        <p:spPr>
          <a:xfrm>
            <a:off x="1312986" y="2195896"/>
            <a:ext cx="495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3621210" y="5103572"/>
            <a:ext cx="4956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1E8898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400">
              <a:solidFill>
                <a:srgbClr val="1E889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8227116" y="5103572"/>
            <a:ext cx="4956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4A30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sz="2400">
              <a:solidFill>
                <a:srgbClr val="F4A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0456717" y="2195896"/>
            <a:ext cx="4956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b="1" sz="24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4637268" y="1015711"/>
            <a:ext cx="291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ATTRIBUTION</a:t>
            </a:r>
            <a:endParaRPr b="0" i="0" sz="3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4160117" y="4012033"/>
            <a:ext cx="387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presentation template was created by </a:t>
            </a:r>
            <a:r>
              <a:rPr b="0" i="0" lang="en-IN" sz="1200" u="sng" cap="none" strike="noStrike">
                <a:solidFill>
                  <a:srgbClr val="FFB11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SlideKit</a:t>
            </a:r>
            <a:endParaRPr b="0" i="0" sz="1200" u="none" cap="none" strike="noStrike">
              <a:solidFill>
                <a:srgbClr val="FFB11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48" name="Google Shape;1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4251" y="3159471"/>
            <a:ext cx="1843498" cy="69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/>
        </p:nvSpPr>
        <p:spPr>
          <a:xfrm>
            <a:off x="623888" y="558511"/>
            <a:ext cx="366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LICENSE DETAILS</a:t>
            </a:r>
            <a:endParaRPr b="0" i="0" sz="3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23888" y="1598245"/>
            <a:ext cx="24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Instructions for free users:</a:t>
            </a:r>
            <a:endParaRPr b="0" i="0" sz="14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23888" y="2068011"/>
            <a:ext cx="77748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Please credit </a:t>
            </a:r>
            <a:r>
              <a:rPr b="0" i="0" lang="en-IN" sz="1100" u="sng" cap="none" strike="noStrike">
                <a:solidFill>
                  <a:srgbClr val="FFB115"/>
                </a:solidFill>
                <a:latin typeface="Inter Light"/>
                <a:ea typeface="Inter Light"/>
                <a:cs typeface="Inter Light"/>
                <a:sym typeface="Inter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SlideKit</a:t>
            </a: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 by adding the </a:t>
            </a:r>
            <a:r>
              <a:rPr b="0" i="0" lang="en-IN" sz="1100" u="sng" cap="none" strike="noStrike">
                <a:solidFill>
                  <a:srgbClr val="FFB115"/>
                </a:solidFill>
                <a:latin typeface="Inter Light"/>
                <a:ea typeface="Inter Light"/>
                <a:cs typeface="Inter Light"/>
                <a:sym typeface="Inter Ligh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attribution</a:t>
            </a: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 slide.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You're allowed to modify this template and use it for both personal and commercial license.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You're not allowed to sublicense, sell or rent or offer to download this template or any modified version of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You're not allowed to distribute this template unless explicitly authorised by SlideKit.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Acquire the copyright of SlideKit content.</a:t>
            </a:r>
            <a:endParaRPr b="0" i="0" sz="1100" u="none" cap="none" strike="noStrike">
              <a:solidFill>
                <a:srgbClr val="171616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23902" y="3593525"/>
            <a:ext cx="284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Instructions for Paid users:</a:t>
            </a:r>
            <a:endParaRPr b="0" i="0" sz="14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23888" y="4067777"/>
            <a:ext cx="78150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Do not have to credit SlideKit.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You're allowed to modify this template and use it for both personal and commercial license.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You're not allowed to sublicense, sell or rent or offer to download this template or any modified version of it.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You're not allowed to distribute this template unless explicitly authorised by SlideKit.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Calibri"/>
              <a:buAutoNum type="arabicPeriod"/>
            </a:pPr>
            <a:r>
              <a:rPr b="0" i="0" lang="en-IN" sz="1100" u="none" cap="none" strike="noStrike">
                <a:solidFill>
                  <a:srgbClr val="171616"/>
                </a:solidFill>
                <a:latin typeface="Inter Light"/>
                <a:ea typeface="Inter Light"/>
                <a:cs typeface="Inter Light"/>
                <a:sym typeface="Inter Light"/>
              </a:rPr>
              <a:t>Acquire the copyright of SlideKit content.</a:t>
            </a:r>
            <a:endParaRPr b="0" i="0" sz="1100" u="none" cap="none" strike="noStrike">
              <a:solidFill>
                <a:srgbClr val="171616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623888" y="5593302"/>
            <a:ext cx="4307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complete license details, check out our </a:t>
            </a:r>
            <a:r>
              <a:rPr b="0" i="0" lang="en-IN" sz="1200" u="sng" cap="none" strike="noStrike">
                <a:solidFill>
                  <a:srgbClr val="FFB115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license</a:t>
            </a:r>
            <a:r>
              <a:rPr b="0" i="0" lang="en-IN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lide Kit 08">
      <a:dk1>
        <a:srgbClr val="000000"/>
      </a:dk1>
      <a:lt1>
        <a:srgbClr val="FFFFFF"/>
      </a:lt1>
      <a:dk2>
        <a:srgbClr val="FDFDFD"/>
      </a:dk2>
      <a:lt2>
        <a:srgbClr val="6263CB"/>
      </a:lt2>
      <a:accent1>
        <a:srgbClr val="0D3082"/>
      </a:accent1>
      <a:accent2>
        <a:srgbClr val="88DAE7"/>
      </a:accent2>
      <a:accent3>
        <a:srgbClr val="76CD65"/>
      </a:accent3>
      <a:accent4>
        <a:srgbClr val="FFC247"/>
      </a:accent4>
      <a:accent5>
        <a:srgbClr val="7969D0"/>
      </a:accent5>
      <a:accent6>
        <a:srgbClr val="EB5133"/>
      </a:accent6>
      <a:hlink>
        <a:srgbClr val="3A86FF"/>
      </a:hlink>
      <a:folHlink>
        <a:srgbClr val="833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