
<file path=[Content_Types].xml><?xml version="1.0" encoding="utf-8"?>
<Types xmlns="http://schemas.openxmlformats.org/package/2006/content-types">
  <Default Extension="crdownload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62" r:id="rId4"/>
    <p:sldId id="259" r:id="rId5"/>
    <p:sldId id="263" r:id="rId6"/>
    <p:sldId id="264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26596-1638-43AC-8B5E-24CD611B21E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B49901B-CD00-45E4-871A-7C8C68A6795B}">
      <dgm:prSet/>
      <dgm:spPr/>
      <dgm:t>
        <a:bodyPr/>
        <a:lstStyle/>
        <a:p>
          <a:r>
            <a:rPr lang="en-IN" dirty="0" err="1"/>
            <a:t>Yekkitilli</a:t>
          </a:r>
          <a:r>
            <a:rPr lang="en-IN" dirty="0"/>
            <a:t> Sruthi                             2000031821</a:t>
          </a:r>
          <a:endParaRPr lang="en-US" dirty="0"/>
        </a:p>
      </dgm:t>
    </dgm:pt>
    <dgm:pt modelId="{8D1D14FB-09F4-4B2E-90C2-1CCF083EE71C}" type="parTrans" cxnId="{292980D7-DD8E-40B4-8394-9168042EA72B}">
      <dgm:prSet/>
      <dgm:spPr/>
      <dgm:t>
        <a:bodyPr/>
        <a:lstStyle/>
        <a:p>
          <a:endParaRPr lang="en-US"/>
        </a:p>
      </dgm:t>
    </dgm:pt>
    <dgm:pt modelId="{F5BE2190-2BF1-4085-90D5-44491D6FFF52}" type="sibTrans" cxnId="{292980D7-DD8E-40B4-8394-9168042EA72B}">
      <dgm:prSet/>
      <dgm:spPr/>
      <dgm:t>
        <a:bodyPr/>
        <a:lstStyle/>
        <a:p>
          <a:endParaRPr lang="en-US"/>
        </a:p>
      </dgm:t>
    </dgm:pt>
    <dgm:pt modelId="{B01B27AB-492E-4140-9643-480C69834280}">
      <dgm:prSet/>
      <dgm:spPr/>
      <dgm:t>
        <a:bodyPr/>
        <a:lstStyle/>
        <a:p>
          <a:r>
            <a:rPr lang="en-IN"/>
            <a:t>Devineni Pooja                            2000031641</a:t>
          </a:r>
          <a:endParaRPr lang="en-US"/>
        </a:p>
      </dgm:t>
    </dgm:pt>
    <dgm:pt modelId="{919B28FD-FC43-419A-87A1-62EDBF8E9C41}" type="parTrans" cxnId="{FBD90EC6-E8F3-4FF6-BD51-E5A9F9A74901}">
      <dgm:prSet/>
      <dgm:spPr/>
      <dgm:t>
        <a:bodyPr/>
        <a:lstStyle/>
        <a:p>
          <a:endParaRPr lang="en-US"/>
        </a:p>
      </dgm:t>
    </dgm:pt>
    <dgm:pt modelId="{D8DB99B4-D80C-4B41-8222-5BF569D8E62D}" type="sibTrans" cxnId="{FBD90EC6-E8F3-4FF6-BD51-E5A9F9A74901}">
      <dgm:prSet/>
      <dgm:spPr/>
      <dgm:t>
        <a:bodyPr/>
        <a:lstStyle/>
        <a:p>
          <a:endParaRPr lang="en-US"/>
        </a:p>
      </dgm:t>
    </dgm:pt>
    <dgm:pt modelId="{40DE39DA-3342-4C3F-A842-259D1131A473}">
      <dgm:prSet/>
      <dgm:spPr/>
      <dgm:t>
        <a:bodyPr/>
        <a:lstStyle/>
        <a:p>
          <a:r>
            <a:rPr lang="en-IN"/>
            <a:t>Ainala Veera Brahmam                2000031763</a:t>
          </a:r>
          <a:endParaRPr lang="en-US"/>
        </a:p>
      </dgm:t>
    </dgm:pt>
    <dgm:pt modelId="{BFB5E092-91A7-41A9-9792-FD777F530347}" type="parTrans" cxnId="{4FCB9400-B8C1-454A-8C89-0CE189AA66B6}">
      <dgm:prSet/>
      <dgm:spPr/>
      <dgm:t>
        <a:bodyPr/>
        <a:lstStyle/>
        <a:p>
          <a:endParaRPr lang="en-US"/>
        </a:p>
      </dgm:t>
    </dgm:pt>
    <dgm:pt modelId="{58C4B4E1-0FF0-4D83-80E5-DEC0BB4BEE0A}" type="sibTrans" cxnId="{4FCB9400-B8C1-454A-8C89-0CE189AA66B6}">
      <dgm:prSet/>
      <dgm:spPr/>
      <dgm:t>
        <a:bodyPr/>
        <a:lstStyle/>
        <a:p>
          <a:endParaRPr lang="en-US"/>
        </a:p>
      </dgm:t>
    </dgm:pt>
    <dgm:pt modelId="{1F3122E1-98D8-4A8E-B7CE-8E7DD673E74E}" type="pres">
      <dgm:prSet presAssocID="{87326596-1638-43AC-8B5E-24CD611B21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9333B0-B268-4D43-B065-74FE0EDBF8F4}" type="pres">
      <dgm:prSet presAssocID="{BB49901B-CD00-45E4-871A-7C8C68A6795B}" presName="hierRoot1" presStyleCnt="0"/>
      <dgm:spPr/>
    </dgm:pt>
    <dgm:pt modelId="{F45F85AF-24DF-4FE8-B288-3665A1085EAB}" type="pres">
      <dgm:prSet presAssocID="{BB49901B-CD00-45E4-871A-7C8C68A6795B}" presName="composite" presStyleCnt="0"/>
      <dgm:spPr/>
    </dgm:pt>
    <dgm:pt modelId="{46E32577-215F-4872-952D-0304B05A93E6}" type="pres">
      <dgm:prSet presAssocID="{BB49901B-CD00-45E4-871A-7C8C68A6795B}" presName="background" presStyleLbl="node0" presStyleIdx="0" presStyleCnt="3"/>
      <dgm:spPr/>
    </dgm:pt>
    <dgm:pt modelId="{F8A5C4FA-C95B-4E63-97AB-D256BE45C002}" type="pres">
      <dgm:prSet presAssocID="{BB49901B-CD00-45E4-871A-7C8C68A6795B}" presName="text" presStyleLbl="fgAcc0" presStyleIdx="0" presStyleCnt="3">
        <dgm:presLayoutVars>
          <dgm:chPref val="3"/>
        </dgm:presLayoutVars>
      </dgm:prSet>
      <dgm:spPr/>
    </dgm:pt>
    <dgm:pt modelId="{FA3426CA-942F-487A-B14E-2D576F901492}" type="pres">
      <dgm:prSet presAssocID="{BB49901B-CD00-45E4-871A-7C8C68A6795B}" presName="hierChild2" presStyleCnt="0"/>
      <dgm:spPr/>
    </dgm:pt>
    <dgm:pt modelId="{91204216-5C76-47AE-B290-7BB96154B97A}" type="pres">
      <dgm:prSet presAssocID="{B01B27AB-492E-4140-9643-480C69834280}" presName="hierRoot1" presStyleCnt="0"/>
      <dgm:spPr/>
    </dgm:pt>
    <dgm:pt modelId="{95A153C1-14C7-4D74-A374-70601E61B34A}" type="pres">
      <dgm:prSet presAssocID="{B01B27AB-492E-4140-9643-480C69834280}" presName="composite" presStyleCnt="0"/>
      <dgm:spPr/>
    </dgm:pt>
    <dgm:pt modelId="{F34DD3C8-0511-473B-86F6-EBA9840C2DA2}" type="pres">
      <dgm:prSet presAssocID="{B01B27AB-492E-4140-9643-480C69834280}" presName="background" presStyleLbl="node0" presStyleIdx="1" presStyleCnt="3"/>
      <dgm:spPr/>
    </dgm:pt>
    <dgm:pt modelId="{3AA5988D-C9B9-4F1E-8828-EAB3A5EB3DDF}" type="pres">
      <dgm:prSet presAssocID="{B01B27AB-492E-4140-9643-480C69834280}" presName="text" presStyleLbl="fgAcc0" presStyleIdx="1" presStyleCnt="3">
        <dgm:presLayoutVars>
          <dgm:chPref val="3"/>
        </dgm:presLayoutVars>
      </dgm:prSet>
      <dgm:spPr/>
    </dgm:pt>
    <dgm:pt modelId="{86F5CFDE-BE8C-4E92-9B61-6EF51738DDF0}" type="pres">
      <dgm:prSet presAssocID="{B01B27AB-492E-4140-9643-480C69834280}" presName="hierChild2" presStyleCnt="0"/>
      <dgm:spPr/>
    </dgm:pt>
    <dgm:pt modelId="{7B2AF17E-9A75-4255-A5E4-BC9AFFB9F27A}" type="pres">
      <dgm:prSet presAssocID="{40DE39DA-3342-4C3F-A842-259D1131A473}" presName="hierRoot1" presStyleCnt="0"/>
      <dgm:spPr/>
    </dgm:pt>
    <dgm:pt modelId="{22029299-C791-4FB2-AEA9-07F2191BBBA4}" type="pres">
      <dgm:prSet presAssocID="{40DE39DA-3342-4C3F-A842-259D1131A473}" presName="composite" presStyleCnt="0"/>
      <dgm:spPr/>
    </dgm:pt>
    <dgm:pt modelId="{135F5FC7-2B10-48B5-99CB-92A77FD9DE7A}" type="pres">
      <dgm:prSet presAssocID="{40DE39DA-3342-4C3F-A842-259D1131A473}" presName="background" presStyleLbl="node0" presStyleIdx="2" presStyleCnt="3"/>
      <dgm:spPr/>
    </dgm:pt>
    <dgm:pt modelId="{8CD9EE9D-21AE-4EB9-827C-8FF9EF8DEB46}" type="pres">
      <dgm:prSet presAssocID="{40DE39DA-3342-4C3F-A842-259D1131A473}" presName="text" presStyleLbl="fgAcc0" presStyleIdx="2" presStyleCnt="3">
        <dgm:presLayoutVars>
          <dgm:chPref val="3"/>
        </dgm:presLayoutVars>
      </dgm:prSet>
      <dgm:spPr/>
    </dgm:pt>
    <dgm:pt modelId="{345B6EFF-35E0-40D0-8952-A43B614DA91C}" type="pres">
      <dgm:prSet presAssocID="{40DE39DA-3342-4C3F-A842-259D1131A473}" presName="hierChild2" presStyleCnt="0"/>
      <dgm:spPr/>
    </dgm:pt>
  </dgm:ptLst>
  <dgm:cxnLst>
    <dgm:cxn modelId="{4FCB9400-B8C1-454A-8C89-0CE189AA66B6}" srcId="{87326596-1638-43AC-8B5E-24CD611B21EA}" destId="{40DE39DA-3342-4C3F-A842-259D1131A473}" srcOrd="2" destOrd="0" parTransId="{BFB5E092-91A7-41A9-9792-FD777F530347}" sibTransId="{58C4B4E1-0FF0-4D83-80E5-DEC0BB4BEE0A}"/>
    <dgm:cxn modelId="{D54A3E1D-6262-4068-8E41-D89D0007B9CA}" type="presOf" srcId="{40DE39DA-3342-4C3F-A842-259D1131A473}" destId="{8CD9EE9D-21AE-4EB9-827C-8FF9EF8DEB46}" srcOrd="0" destOrd="0" presId="urn:microsoft.com/office/officeart/2005/8/layout/hierarchy1"/>
    <dgm:cxn modelId="{99B8A52F-7666-4183-8752-310A0AE5EF99}" type="presOf" srcId="{B01B27AB-492E-4140-9643-480C69834280}" destId="{3AA5988D-C9B9-4F1E-8828-EAB3A5EB3DDF}" srcOrd="0" destOrd="0" presId="urn:microsoft.com/office/officeart/2005/8/layout/hierarchy1"/>
    <dgm:cxn modelId="{21F32E9C-F5A7-4ABC-AE86-6C9E6F2B1607}" type="presOf" srcId="{BB49901B-CD00-45E4-871A-7C8C68A6795B}" destId="{F8A5C4FA-C95B-4E63-97AB-D256BE45C002}" srcOrd="0" destOrd="0" presId="urn:microsoft.com/office/officeart/2005/8/layout/hierarchy1"/>
    <dgm:cxn modelId="{FBD90EC6-E8F3-4FF6-BD51-E5A9F9A74901}" srcId="{87326596-1638-43AC-8B5E-24CD611B21EA}" destId="{B01B27AB-492E-4140-9643-480C69834280}" srcOrd="1" destOrd="0" parTransId="{919B28FD-FC43-419A-87A1-62EDBF8E9C41}" sibTransId="{D8DB99B4-D80C-4B41-8222-5BF569D8E62D}"/>
    <dgm:cxn modelId="{292980D7-DD8E-40B4-8394-9168042EA72B}" srcId="{87326596-1638-43AC-8B5E-24CD611B21EA}" destId="{BB49901B-CD00-45E4-871A-7C8C68A6795B}" srcOrd="0" destOrd="0" parTransId="{8D1D14FB-09F4-4B2E-90C2-1CCF083EE71C}" sibTransId="{F5BE2190-2BF1-4085-90D5-44491D6FFF52}"/>
    <dgm:cxn modelId="{9B11D4FF-F069-461F-97C9-6084FD259B37}" type="presOf" srcId="{87326596-1638-43AC-8B5E-24CD611B21EA}" destId="{1F3122E1-98D8-4A8E-B7CE-8E7DD673E74E}" srcOrd="0" destOrd="0" presId="urn:microsoft.com/office/officeart/2005/8/layout/hierarchy1"/>
    <dgm:cxn modelId="{F42DFBC3-5865-40F0-A761-94C98979B1B7}" type="presParOf" srcId="{1F3122E1-98D8-4A8E-B7CE-8E7DD673E74E}" destId="{4A9333B0-B268-4D43-B065-74FE0EDBF8F4}" srcOrd="0" destOrd="0" presId="urn:microsoft.com/office/officeart/2005/8/layout/hierarchy1"/>
    <dgm:cxn modelId="{88C66AF3-F2C4-4DE5-A710-297E9FB616C6}" type="presParOf" srcId="{4A9333B0-B268-4D43-B065-74FE0EDBF8F4}" destId="{F45F85AF-24DF-4FE8-B288-3665A1085EAB}" srcOrd="0" destOrd="0" presId="urn:microsoft.com/office/officeart/2005/8/layout/hierarchy1"/>
    <dgm:cxn modelId="{9C19D3C7-330E-4903-B39F-15EBDEE6A1FF}" type="presParOf" srcId="{F45F85AF-24DF-4FE8-B288-3665A1085EAB}" destId="{46E32577-215F-4872-952D-0304B05A93E6}" srcOrd="0" destOrd="0" presId="urn:microsoft.com/office/officeart/2005/8/layout/hierarchy1"/>
    <dgm:cxn modelId="{7C7AA240-862E-491D-821F-D6A0B7052732}" type="presParOf" srcId="{F45F85AF-24DF-4FE8-B288-3665A1085EAB}" destId="{F8A5C4FA-C95B-4E63-97AB-D256BE45C002}" srcOrd="1" destOrd="0" presId="urn:microsoft.com/office/officeart/2005/8/layout/hierarchy1"/>
    <dgm:cxn modelId="{1C10A07F-DEEA-45E1-BB77-04570D888D17}" type="presParOf" srcId="{4A9333B0-B268-4D43-B065-74FE0EDBF8F4}" destId="{FA3426CA-942F-487A-B14E-2D576F901492}" srcOrd="1" destOrd="0" presId="urn:microsoft.com/office/officeart/2005/8/layout/hierarchy1"/>
    <dgm:cxn modelId="{7A1455FB-1F44-47C4-B843-5EB07471C47D}" type="presParOf" srcId="{1F3122E1-98D8-4A8E-B7CE-8E7DD673E74E}" destId="{91204216-5C76-47AE-B290-7BB96154B97A}" srcOrd="1" destOrd="0" presId="urn:microsoft.com/office/officeart/2005/8/layout/hierarchy1"/>
    <dgm:cxn modelId="{3664957D-932E-4454-AD72-C3FEE4ABD20C}" type="presParOf" srcId="{91204216-5C76-47AE-B290-7BB96154B97A}" destId="{95A153C1-14C7-4D74-A374-70601E61B34A}" srcOrd="0" destOrd="0" presId="urn:microsoft.com/office/officeart/2005/8/layout/hierarchy1"/>
    <dgm:cxn modelId="{F7294AA3-2F5C-480F-8B8B-92FA8D8536F2}" type="presParOf" srcId="{95A153C1-14C7-4D74-A374-70601E61B34A}" destId="{F34DD3C8-0511-473B-86F6-EBA9840C2DA2}" srcOrd="0" destOrd="0" presId="urn:microsoft.com/office/officeart/2005/8/layout/hierarchy1"/>
    <dgm:cxn modelId="{718612C2-4021-4BE7-96CB-2304B561FE82}" type="presParOf" srcId="{95A153C1-14C7-4D74-A374-70601E61B34A}" destId="{3AA5988D-C9B9-4F1E-8828-EAB3A5EB3DDF}" srcOrd="1" destOrd="0" presId="urn:microsoft.com/office/officeart/2005/8/layout/hierarchy1"/>
    <dgm:cxn modelId="{EAAD9D62-67B8-45C6-AF00-52317BBA7EBA}" type="presParOf" srcId="{91204216-5C76-47AE-B290-7BB96154B97A}" destId="{86F5CFDE-BE8C-4E92-9B61-6EF51738DDF0}" srcOrd="1" destOrd="0" presId="urn:microsoft.com/office/officeart/2005/8/layout/hierarchy1"/>
    <dgm:cxn modelId="{06EF558D-E6D5-4797-B606-0324E9B66404}" type="presParOf" srcId="{1F3122E1-98D8-4A8E-B7CE-8E7DD673E74E}" destId="{7B2AF17E-9A75-4255-A5E4-BC9AFFB9F27A}" srcOrd="2" destOrd="0" presId="urn:microsoft.com/office/officeart/2005/8/layout/hierarchy1"/>
    <dgm:cxn modelId="{45DCC922-E414-4F0F-849F-9F8E1FF724E7}" type="presParOf" srcId="{7B2AF17E-9A75-4255-A5E4-BC9AFFB9F27A}" destId="{22029299-C791-4FB2-AEA9-07F2191BBBA4}" srcOrd="0" destOrd="0" presId="urn:microsoft.com/office/officeart/2005/8/layout/hierarchy1"/>
    <dgm:cxn modelId="{451AD097-7E54-45C9-85BE-BADB290409BE}" type="presParOf" srcId="{22029299-C791-4FB2-AEA9-07F2191BBBA4}" destId="{135F5FC7-2B10-48B5-99CB-92A77FD9DE7A}" srcOrd="0" destOrd="0" presId="urn:microsoft.com/office/officeart/2005/8/layout/hierarchy1"/>
    <dgm:cxn modelId="{1B488956-6A9D-4C5E-B369-F69CEF16F311}" type="presParOf" srcId="{22029299-C791-4FB2-AEA9-07F2191BBBA4}" destId="{8CD9EE9D-21AE-4EB9-827C-8FF9EF8DEB46}" srcOrd="1" destOrd="0" presId="urn:microsoft.com/office/officeart/2005/8/layout/hierarchy1"/>
    <dgm:cxn modelId="{7B8A2157-7B38-4E2F-A44D-69A553304911}" type="presParOf" srcId="{7B2AF17E-9A75-4255-A5E4-BC9AFFB9F27A}" destId="{345B6EFF-35E0-40D0-8952-A43B614DA9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098F7E-112F-4AFE-8F3A-377AB52385C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A5D75B-804E-49BC-B84B-1BC3D86F7984}">
      <dgm:prSet/>
      <dgm:spPr/>
      <dgm:t>
        <a:bodyPr/>
        <a:lstStyle/>
        <a:p>
          <a:r>
            <a:rPr lang="en-IN" dirty="0"/>
            <a:t>USE CASE</a:t>
          </a:r>
          <a:endParaRPr lang="en-US" dirty="0"/>
        </a:p>
      </dgm:t>
    </dgm:pt>
    <dgm:pt modelId="{617A373E-F18E-433D-A716-4ADD24FA21A6}" type="parTrans" cxnId="{7670BDA3-A1DC-49F2-98A8-E36270BB8A6D}">
      <dgm:prSet/>
      <dgm:spPr/>
      <dgm:t>
        <a:bodyPr/>
        <a:lstStyle/>
        <a:p>
          <a:endParaRPr lang="en-US"/>
        </a:p>
      </dgm:t>
    </dgm:pt>
    <dgm:pt modelId="{64F1F32A-41C2-4A01-A0CD-598593E21A20}" type="sibTrans" cxnId="{7670BDA3-A1DC-49F2-98A8-E36270BB8A6D}">
      <dgm:prSet/>
      <dgm:spPr/>
      <dgm:t>
        <a:bodyPr/>
        <a:lstStyle/>
        <a:p>
          <a:endParaRPr lang="en-US"/>
        </a:p>
      </dgm:t>
    </dgm:pt>
    <dgm:pt modelId="{439FA353-280F-4C44-8761-6001902A6E72}">
      <dgm:prSet/>
      <dgm:spPr/>
      <dgm:t>
        <a:bodyPr/>
        <a:lstStyle/>
        <a:p>
          <a:r>
            <a:rPr lang="en-IN" dirty="0"/>
            <a:t>MODULES</a:t>
          </a:r>
          <a:endParaRPr lang="en-US" dirty="0"/>
        </a:p>
      </dgm:t>
    </dgm:pt>
    <dgm:pt modelId="{7D83C059-0146-4E10-92F5-EB5953848B0D}" type="parTrans" cxnId="{62F41B3C-6692-40A3-BEF3-A60AEA2075CE}">
      <dgm:prSet/>
      <dgm:spPr/>
      <dgm:t>
        <a:bodyPr/>
        <a:lstStyle/>
        <a:p>
          <a:endParaRPr lang="en-US"/>
        </a:p>
      </dgm:t>
    </dgm:pt>
    <dgm:pt modelId="{B775F994-619D-4D11-9253-31E02AE7DFC4}" type="sibTrans" cxnId="{62F41B3C-6692-40A3-BEF3-A60AEA2075CE}">
      <dgm:prSet/>
      <dgm:spPr/>
      <dgm:t>
        <a:bodyPr/>
        <a:lstStyle/>
        <a:p>
          <a:endParaRPr lang="en-US"/>
        </a:p>
      </dgm:t>
    </dgm:pt>
    <dgm:pt modelId="{8D5091A4-75C3-42F9-A211-809285D20A78}">
      <dgm:prSet/>
      <dgm:spPr/>
      <dgm:t>
        <a:bodyPr/>
        <a:lstStyle/>
        <a:p>
          <a:r>
            <a:rPr lang="en-IN" dirty="0"/>
            <a:t>ANALYSIS</a:t>
          </a:r>
          <a:endParaRPr lang="en-US" dirty="0"/>
        </a:p>
      </dgm:t>
    </dgm:pt>
    <dgm:pt modelId="{6142D21C-89E1-4F07-9E16-F01A4BF71C33}" type="parTrans" cxnId="{A67B7411-70BB-4215-8C36-00125635158D}">
      <dgm:prSet/>
      <dgm:spPr/>
      <dgm:t>
        <a:bodyPr/>
        <a:lstStyle/>
        <a:p>
          <a:endParaRPr lang="en-US"/>
        </a:p>
      </dgm:t>
    </dgm:pt>
    <dgm:pt modelId="{DC637415-710B-415B-8CCD-8586631CBA77}" type="sibTrans" cxnId="{A67B7411-70BB-4215-8C36-00125635158D}">
      <dgm:prSet/>
      <dgm:spPr/>
      <dgm:t>
        <a:bodyPr/>
        <a:lstStyle/>
        <a:p>
          <a:endParaRPr lang="en-US"/>
        </a:p>
      </dgm:t>
    </dgm:pt>
    <dgm:pt modelId="{437C58A7-EA70-443A-A223-DA2ADC0E39BE}">
      <dgm:prSet/>
      <dgm:spPr/>
      <dgm:t>
        <a:bodyPr/>
        <a:lstStyle/>
        <a:p>
          <a:r>
            <a:rPr lang="en-IN" dirty="0"/>
            <a:t>PROTOTYPE</a:t>
          </a:r>
          <a:endParaRPr lang="en-US" dirty="0"/>
        </a:p>
      </dgm:t>
    </dgm:pt>
    <dgm:pt modelId="{5CA90894-0E6A-4D5A-9A3E-3CF73A67FEA2}" type="parTrans" cxnId="{7A7BE2E9-3175-440B-AEB3-B24D2ACD62A2}">
      <dgm:prSet/>
      <dgm:spPr/>
      <dgm:t>
        <a:bodyPr/>
        <a:lstStyle/>
        <a:p>
          <a:endParaRPr lang="en-US"/>
        </a:p>
      </dgm:t>
    </dgm:pt>
    <dgm:pt modelId="{E18A59F8-BFC1-4520-AC2E-27598930EA65}" type="sibTrans" cxnId="{7A7BE2E9-3175-440B-AEB3-B24D2ACD62A2}">
      <dgm:prSet/>
      <dgm:spPr/>
      <dgm:t>
        <a:bodyPr/>
        <a:lstStyle/>
        <a:p>
          <a:endParaRPr lang="en-US"/>
        </a:p>
      </dgm:t>
    </dgm:pt>
    <dgm:pt modelId="{9E6B81BD-4C1B-47FD-B5DE-6D8A2F0543C2}" type="pres">
      <dgm:prSet presAssocID="{AC098F7E-112F-4AFE-8F3A-377AB52385C6}" presName="linear" presStyleCnt="0">
        <dgm:presLayoutVars>
          <dgm:dir/>
          <dgm:animLvl val="lvl"/>
          <dgm:resizeHandles val="exact"/>
        </dgm:presLayoutVars>
      </dgm:prSet>
      <dgm:spPr/>
    </dgm:pt>
    <dgm:pt modelId="{7A6A51B2-B5D1-4497-9952-4D0D76168390}" type="pres">
      <dgm:prSet presAssocID="{A4A5D75B-804E-49BC-B84B-1BC3D86F7984}" presName="parentLin" presStyleCnt="0"/>
      <dgm:spPr/>
    </dgm:pt>
    <dgm:pt modelId="{9EFD37FD-5236-4802-835C-9A4904D48978}" type="pres">
      <dgm:prSet presAssocID="{A4A5D75B-804E-49BC-B84B-1BC3D86F7984}" presName="parentLeftMargin" presStyleLbl="node1" presStyleIdx="0" presStyleCnt="4"/>
      <dgm:spPr/>
    </dgm:pt>
    <dgm:pt modelId="{CFC79F94-45C8-483B-A5DE-09D185CA3411}" type="pres">
      <dgm:prSet presAssocID="{A4A5D75B-804E-49BC-B84B-1BC3D86F79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BFF98E-BC4E-49C3-A16E-11F5522F5E28}" type="pres">
      <dgm:prSet presAssocID="{A4A5D75B-804E-49BC-B84B-1BC3D86F7984}" presName="negativeSpace" presStyleCnt="0"/>
      <dgm:spPr/>
    </dgm:pt>
    <dgm:pt modelId="{DC25D0D4-2187-4E74-9B09-5B291A316C13}" type="pres">
      <dgm:prSet presAssocID="{A4A5D75B-804E-49BC-B84B-1BC3D86F7984}" presName="childText" presStyleLbl="conFgAcc1" presStyleIdx="0" presStyleCnt="4">
        <dgm:presLayoutVars>
          <dgm:bulletEnabled val="1"/>
        </dgm:presLayoutVars>
      </dgm:prSet>
      <dgm:spPr/>
    </dgm:pt>
    <dgm:pt modelId="{9C3C9475-E57C-4F6D-AD93-E06B0DCC7E97}" type="pres">
      <dgm:prSet presAssocID="{64F1F32A-41C2-4A01-A0CD-598593E21A20}" presName="spaceBetweenRectangles" presStyleCnt="0"/>
      <dgm:spPr/>
    </dgm:pt>
    <dgm:pt modelId="{451CAF4B-32C5-47D7-A551-7CED7EA633FD}" type="pres">
      <dgm:prSet presAssocID="{439FA353-280F-4C44-8761-6001902A6E72}" presName="parentLin" presStyleCnt="0"/>
      <dgm:spPr/>
    </dgm:pt>
    <dgm:pt modelId="{503A7075-8905-4E27-AF3E-83BC1798B29F}" type="pres">
      <dgm:prSet presAssocID="{439FA353-280F-4C44-8761-6001902A6E72}" presName="parentLeftMargin" presStyleLbl="node1" presStyleIdx="0" presStyleCnt="4"/>
      <dgm:spPr/>
    </dgm:pt>
    <dgm:pt modelId="{D82C856B-160C-497B-9FB8-2522B9E5690B}" type="pres">
      <dgm:prSet presAssocID="{439FA353-280F-4C44-8761-6001902A6E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FDFF61-96FA-44A9-BE52-3BB05D6BF319}" type="pres">
      <dgm:prSet presAssocID="{439FA353-280F-4C44-8761-6001902A6E72}" presName="negativeSpace" presStyleCnt="0"/>
      <dgm:spPr/>
    </dgm:pt>
    <dgm:pt modelId="{4517EAA3-E46F-436A-A427-2C0E777A732F}" type="pres">
      <dgm:prSet presAssocID="{439FA353-280F-4C44-8761-6001902A6E72}" presName="childText" presStyleLbl="conFgAcc1" presStyleIdx="1" presStyleCnt="4">
        <dgm:presLayoutVars>
          <dgm:bulletEnabled val="1"/>
        </dgm:presLayoutVars>
      </dgm:prSet>
      <dgm:spPr/>
    </dgm:pt>
    <dgm:pt modelId="{7C7E2A67-0614-4DEC-9E38-88440DB1A171}" type="pres">
      <dgm:prSet presAssocID="{B775F994-619D-4D11-9253-31E02AE7DFC4}" presName="spaceBetweenRectangles" presStyleCnt="0"/>
      <dgm:spPr/>
    </dgm:pt>
    <dgm:pt modelId="{73A37DB1-C840-4BFA-8AD3-AFA02CC39414}" type="pres">
      <dgm:prSet presAssocID="{8D5091A4-75C3-42F9-A211-809285D20A78}" presName="parentLin" presStyleCnt="0"/>
      <dgm:spPr/>
    </dgm:pt>
    <dgm:pt modelId="{E03153DE-48BE-4A8F-B27A-A5DD7EDD1520}" type="pres">
      <dgm:prSet presAssocID="{8D5091A4-75C3-42F9-A211-809285D20A78}" presName="parentLeftMargin" presStyleLbl="node1" presStyleIdx="1" presStyleCnt="4"/>
      <dgm:spPr/>
    </dgm:pt>
    <dgm:pt modelId="{D64C20AB-30B8-47EE-9429-2098BC0FE8F6}" type="pres">
      <dgm:prSet presAssocID="{8D5091A4-75C3-42F9-A211-809285D20A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446DF1C-F697-41B8-ACC9-9A3C3E3AF3C7}" type="pres">
      <dgm:prSet presAssocID="{8D5091A4-75C3-42F9-A211-809285D20A78}" presName="negativeSpace" presStyleCnt="0"/>
      <dgm:spPr/>
    </dgm:pt>
    <dgm:pt modelId="{50ECF622-7067-4CAF-A503-B302E92B23D0}" type="pres">
      <dgm:prSet presAssocID="{8D5091A4-75C3-42F9-A211-809285D20A78}" presName="childText" presStyleLbl="conFgAcc1" presStyleIdx="2" presStyleCnt="4">
        <dgm:presLayoutVars>
          <dgm:bulletEnabled val="1"/>
        </dgm:presLayoutVars>
      </dgm:prSet>
      <dgm:spPr/>
    </dgm:pt>
    <dgm:pt modelId="{4977DCE5-4E0C-4D47-A531-6E19578FB6DA}" type="pres">
      <dgm:prSet presAssocID="{DC637415-710B-415B-8CCD-8586631CBA77}" presName="spaceBetweenRectangles" presStyleCnt="0"/>
      <dgm:spPr/>
    </dgm:pt>
    <dgm:pt modelId="{A9E2E263-3C39-4A9A-8319-910AB2372B7A}" type="pres">
      <dgm:prSet presAssocID="{437C58A7-EA70-443A-A223-DA2ADC0E39BE}" presName="parentLin" presStyleCnt="0"/>
      <dgm:spPr/>
    </dgm:pt>
    <dgm:pt modelId="{84097199-B889-4295-9DC5-9FF332DFDAEB}" type="pres">
      <dgm:prSet presAssocID="{437C58A7-EA70-443A-A223-DA2ADC0E39BE}" presName="parentLeftMargin" presStyleLbl="node1" presStyleIdx="2" presStyleCnt="4"/>
      <dgm:spPr/>
    </dgm:pt>
    <dgm:pt modelId="{F494A409-A77D-4132-BB7C-7265A26FE582}" type="pres">
      <dgm:prSet presAssocID="{437C58A7-EA70-443A-A223-DA2ADC0E39B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F31887C-53A2-4DA3-B26D-1BD92C04E710}" type="pres">
      <dgm:prSet presAssocID="{437C58A7-EA70-443A-A223-DA2ADC0E39BE}" presName="negativeSpace" presStyleCnt="0"/>
      <dgm:spPr/>
    </dgm:pt>
    <dgm:pt modelId="{CED8D2AC-4934-4F29-B633-C01DDB7B1BE9}" type="pres">
      <dgm:prSet presAssocID="{437C58A7-EA70-443A-A223-DA2ADC0E39B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0C8AB04-85A9-4F03-A477-D4D17B54DA6E}" type="presOf" srcId="{437C58A7-EA70-443A-A223-DA2ADC0E39BE}" destId="{84097199-B889-4295-9DC5-9FF332DFDAEB}" srcOrd="0" destOrd="0" presId="urn:microsoft.com/office/officeart/2005/8/layout/list1"/>
    <dgm:cxn modelId="{18A30C08-4FA1-44E7-A8B2-97E9CCBC4CAE}" type="presOf" srcId="{A4A5D75B-804E-49BC-B84B-1BC3D86F7984}" destId="{9EFD37FD-5236-4802-835C-9A4904D48978}" srcOrd="0" destOrd="0" presId="urn:microsoft.com/office/officeart/2005/8/layout/list1"/>
    <dgm:cxn modelId="{A67B7411-70BB-4215-8C36-00125635158D}" srcId="{AC098F7E-112F-4AFE-8F3A-377AB52385C6}" destId="{8D5091A4-75C3-42F9-A211-809285D20A78}" srcOrd="2" destOrd="0" parTransId="{6142D21C-89E1-4F07-9E16-F01A4BF71C33}" sibTransId="{DC637415-710B-415B-8CCD-8586631CBA77}"/>
    <dgm:cxn modelId="{62F41B3C-6692-40A3-BEF3-A60AEA2075CE}" srcId="{AC098F7E-112F-4AFE-8F3A-377AB52385C6}" destId="{439FA353-280F-4C44-8761-6001902A6E72}" srcOrd="1" destOrd="0" parTransId="{7D83C059-0146-4E10-92F5-EB5953848B0D}" sibTransId="{B775F994-619D-4D11-9253-31E02AE7DFC4}"/>
    <dgm:cxn modelId="{F4E6A945-9BE9-4ADB-9ED5-3C5C090C3639}" type="presOf" srcId="{437C58A7-EA70-443A-A223-DA2ADC0E39BE}" destId="{F494A409-A77D-4132-BB7C-7265A26FE582}" srcOrd="1" destOrd="0" presId="urn:microsoft.com/office/officeart/2005/8/layout/list1"/>
    <dgm:cxn modelId="{865FB251-BBBE-4B84-9BF0-9EE9137B69B7}" type="presOf" srcId="{AC098F7E-112F-4AFE-8F3A-377AB52385C6}" destId="{9E6B81BD-4C1B-47FD-B5DE-6D8A2F0543C2}" srcOrd="0" destOrd="0" presId="urn:microsoft.com/office/officeart/2005/8/layout/list1"/>
    <dgm:cxn modelId="{E1D74D76-4548-40F1-8E08-DADEB2638983}" type="presOf" srcId="{A4A5D75B-804E-49BC-B84B-1BC3D86F7984}" destId="{CFC79F94-45C8-483B-A5DE-09D185CA3411}" srcOrd="1" destOrd="0" presId="urn:microsoft.com/office/officeart/2005/8/layout/list1"/>
    <dgm:cxn modelId="{C053047E-B42C-44D1-96F7-7522AD2F1A61}" type="presOf" srcId="{439FA353-280F-4C44-8761-6001902A6E72}" destId="{503A7075-8905-4E27-AF3E-83BC1798B29F}" srcOrd="0" destOrd="0" presId="urn:microsoft.com/office/officeart/2005/8/layout/list1"/>
    <dgm:cxn modelId="{7670BDA3-A1DC-49F2-98A8-E36270BB8A6D}" srcId="{AC098F7E-112F-4AFE-8F3A-377AB52385C6}" destId="{A4A5D75B-804E-49BC-B84B-1BC3D86F7984}" srcOrd="0" destOrd="0" parTransId="{617A373E-F18E-433D-A716-4ADD24FA21A6}" sibTransId="{64F1F32A-41C2-4A01-A0CD-598593E21A20}"/>
    <dgm:cxn modelId="{90FCE1D3-B330-4DE2-A642-4B2D5B6A20A9}" type="presOf" srcId="{8D5091A4-75C3-42F9-A211-809285D20A78}" destId="{D64C20AB-30B8-47EE-9429-2098BC0FE8F6}" srcOrd="1" destOrd="0" presId="urn:microsoft.com/office/officeart/2005/8/layout/list1"/>
    <dgm:cxn modelId="{7A7BE2E9-3175-440B-AEB3-B24D2ACD62A2}" srcId="{AC098F7E-112F-4AFE-8F3A-377AB52385C6}" destId="{437C58A7-EA70-443A-A223-DA2ADC0E39BE}" srcOrd="3" destOrd="0" parTransId="{5CA90894-0E6A-4D5A-9A3E-3CF73A67FEA2}" sibTransId="{E18A59F8-BFC1-4520-AC2E-27598930EA65}"/>
    <dgm:cxn modelId="{EB6BBDEC-E6BB-427E-85FB-83CC85D69A4B}" type="presOf" srcId="{8D5091A4-75C3-42F9-A211-809285D20A78}" destId="{E03153DE-48BE-4A8F-B27A-A5DD7EDD1520}" srcOrd="0" destOrd="0" presId="urn:microsoft.com/office/officeart/2005/8/layout/list1"/>
    <dgm:cxn modelId="{A12911FB-ED03-48F5-80D5-37B4B3D82D61}" type="presOf" srcId="{439FA353-280F-4C44-8761-6001902A6E72}" destId="{D82C856B-160C-497B-9FB8-2522B9E5690B}" srcOrd="1" destOrd="0" presId="urn:microsoft.com/office/officeart/2005/8/layout/list1"/>
    <dgm:cxn modelId="{50FA4D4B-C99D-4E35-94BB-76FD58FE4E49}" type="presParOf" srcId="{9E6B81BD-4C1B-47FD-B5DE-6D8A2F0543C2}" destId="{7A6A51B2-B5D1-4497-9952-4D0D76168390}" srcOrd="0" destOrd="0" presId="urn:microsoft.com/office/officeart/2005/8/layout/list1"/>
    <dgm:cxn modelId="{9835EDDB-834F-4819-BC5C-56F7796A61AC}" type="presParOf" srcId="{7A6A51B2-B5D1-4497-9952-4D0D76168390}" destId="{9EFD37FD-5236-4802-835C-9A4904D48978}" srcOrd="0" destOrd="0" presId="urn:microsoft.com/office/officeart/2005/8/layout/list1"/>
    <dgm:cxn modelId="{A0098607-FEB9-405D-844D-E9BA768B1A1C}" type="presParOf" srcId="{7A6A51B2-B5D1-4497-9952-4D0D76168390}" destId="{CFC79F94-45C8-483B-A5DE-09D185CA3411}" srcOrd="1" destOrd="0" presId="urn:microsoft.com/office/officeart/2005/8/layout/list1"/>
    <dgm:cxn modelId="{0EA2AF7D-ADE0-48BE-AE18-59F13FA18A69}" type="presParOf" srcId="{9E6B81BD-4C1B-47FD-B5DE-6D8A2F0543C2}" destId="{4DBFF98E-BC4E-49C3-A16E-11F5522F5E28}" srcOrd="1" destOrd="0" presId="urn:microsoft.com/office/officeart/2005/8/layout/list1"/>
    <dgm:cxn modelId="{B44D39E9-E337-4846-8D13-3208929A61C2}" type="presParOf" srcId="{9E6B81BD-4C1B-47FD-B5DE-6D8A2F0543C2}" destId="{DC25D0D4-2187-4E74-9B09-5B291A316C13}" srcOrd="2" destOrd="0" presId="urn:microsoft.com/office/officeart/2005/8/layout/list1"/>
    <dgm:cxn modelId="{C56EDB68-FF58-429D-832B-BECAA1A57BB4}" type="presParOf" srcId="{9E6B81BD-4C1B-47FD-B5DE-6D8A2F0543C2}" destId="{9C3C9475-E57C-4F6D-AD93-E06B0DCC7E97}" srcOrd="3" destOrd="0" presId="urn:microsoft.com/office/officeart/2005/8/layout/list1"/>
    <dgm:cxn modelId="{2D3AF8DF-FEEE-48B8-868A-0CB5F9C95DBE}" type="presParOf" srcId="{9E6B81BD-4C1B-47FD-B5DE-6D8A2F0543C2}" destId="{451CAF4B-32C5-47D7-A551-7CED7EA633FD}" srcOrd="4" destOrd="0" presId="urn:microsoft.com/office/officeart/2005/8/layout/list1"/>
    <dgm:cxn modelId="{63EACB62-22C9-4D2E-9602-F7EC8E550BBC}" type="presParOf" srcId="{451CAF4B-32C5-47D7-A551-7CED7EA633FD}" destId="{503A7075-8905-4E27-AF3E-83BC1798B29F}" srcOrd="0" destOrd="0" presId="urn:microsoft.com/office/officeart/2005/8/layout/list1"/>
    <dgm:cxn modelId="{A031FEF6-8BB1-4429-91BF-8A316D0EB216}" type="presParOf" srcId="{451CAF4B-32C5-47D7-A551-7CED7EA633FD}" destId="{D82C856B-160C-497B-9FB8-2522B9E5690B}" srcOrd="1" destOrd="0" presId="urn:microsoft.com/office/officeart/2005/8/layout/list1"/>
    <dgm:cxn modelId="{EC7057A5-E0D8-4336-A8FF-FC501338B400}" type="presParOf" srcId="{9E6B81BD-4C1B-47FD-B5DE-6D8A2F0543C2}" destId="{81FDFF61-96FA-44A9-BE52-3BB05D6BF319}" srcOrd="5" destOrd="0" presId="urn:microsoft.com/office/officeart/2005/8/layout/list1"/>
    <dgm:cxn modelId="{23C95C9E-01B3-4E96-B420-F4AC46BEDFA5}" type="presParOf" srcId="{9E6B81BD-4C1B-47FD-B5DE-6D8A2F0543C2}" destId="{4517EAA3-E46F-436A-A427-2C0E777A732F}" srcOrd="6" destOrd="0" presId="urn:microsoft.com/office/officeart/2005/8/layout/list1"/>
    <dgm:cxn modelId="{7B09DC27-0E55-4EFC-8370-3696D861B802}" type="presParOf" srcId="{9E6B81BD-4C1B-47FD-B5DE-6D8A2F0543C2}" destId="{7C7E2A67-0614-4DEC-9E38-88440DB1A171}" srcOrd="7" destOrd="0" presId="urn:microsoft.com/office/officeart/2005/8/layout/list1"/>
    <dgm:cxn modelId="{16664E87-462C-4AC0-AC1B-54766BF15C91}" type="presParOf" srcId="{9E6B81BD-4C1B-47FD-B5DE-6D8A2F0543C2}" destId="{73A37DB1-C840-4BFA-8AD3-AFA02CC39414}" srcOrd="8" destOrd="0" presId="urn:microsoft.com/office/officeart/2005/8/layout/list1"/>
    <dgm:cxn modelId="{1956338E-EA8E-478F-BF0F-EC0F74327164}" type="presParOf" srcId="{73A37DB1-C840-4BFA-8AD3-AFA02CC39414}" destId="{E03153DE-48BE-4A8F-B27A-A5DD7EDD1520}" srcOrd="0" destOrd="0" presId="urn:microsoft.com/office/officeart/2005/8/layout/list1"/>
    <dgm:cxn modelId="{6545AF12-FD70-43C2-8CE6-2376D417BF6C}" type="presParOf" srcId="{73A37DB1-C840-4BFA-8AD3-AFA02CC39414}" destId="{D64C20AB-30B8-47EE-9429-2098BC0FE8F6}" srcOrd="1" destOrd="0" presId="urn:microsoft.com/office/officeart/2005/8/layout/list1"/>
    <dgm:cxn modelId="{190B9F07-4251-4551-8658-3A0AE7687E6B}" type="presParOf" srcId="{9E6B81BD-4C1B-47FD-B5DE-6D8A2F0543C2}" destId="{C446DF1C-F697-41B8-ACC9-9A3C3E3AF3C7}" srcOrd="9" destOrd="0" presId="urn:microsoft.com/office/officeart/2005/8/layout/list1"/>
    <dgm:cxn modelId="{CCF91DA3-7B65-4CA7-A073-2AEDE745912B}" type="presParOf" srcId="{9E6B81BD-4C1B-47FD-B5DE-6D8A2F0543C2}" destId="{50ECF622-7067-4CAF-A503-B302E92B23D0}" srcOrd="10" destOrd="0" presId="urn:microsoft.com/office/officeart/2005/8/layout/list1"/>
    <dgm:cxn modelId="{C1A95EDD-7A20-4860-855C-FF8EFA4FF574}" type="presParOf" srcId="{9E6B81BD-4C1B-47FD-B5DE-6D8A2F0543C2}" destId="{4977DCE5-4E0C-4D47-A531-6E19578FB6DA}" srcOrd="11" destOrd="0" presId="urn:microsoft.com/office/officeart/2005/8/layout/list1"/>
    <dgm:cxn modelId="{848D2D67-E355-4BAB-80F8-C922A9B83C11}" type="presParOf" srcId="{9E6B81BD-4C1B-47FD-B5DE-6D8A2F0543C2}" destId="{A9E2E263-3C39-4A9A-8319-910AB2372B7A}" srcOrd="12" destOrd="0" presId="urn:microsoft.com/office/officeart/2005/8/layout/list1"/>
    <dgm:cxn modelId="{196C8C54-A485-4861-A687-294C2D3B89FB}" type="presParOf" srcId="{A9E2E263-3C39-4A9A-8319-910AB2372B7A}" destId="{84097199-B889-4295-9DC5-9FF332DFDAEB}" srcOrd="0" destOrd="0" presId="urn:microsoft.com/office/officeart/2005/8/layout/list1"/>
    <dgm:cxn modelId="{6005E3EC-CC60-4193-9BCE-9FD38ED10604}" type="presParOf" srcId="{A9E2E263-3C39-4A9A-8319-910AB2372B7A}" destId="{F494A409-A77D-4132-BB7C-7265A26FE582}" srcOrd="1" destOrd="0" presId="urn:microsoft.com/office/officeart/2005/8/layout/list1"/>
    <dgm:cxn modelId="{F0175964-EE90-4F07-956B-7B33FD4B81E9}" type="presParOf" srcId="{9E6B81BD-4C1B-47FD-B5DE-6D8A2F0543C2}" destId="{BF31887C-53A2-4DA3-B26D-1BD92C04E710}" srcOrd="13" destOrd="0" presId="urn:microsoft.com/office/officeart/2005/8/layout/list1"/>
    <dgm:cxn modelId="{E90FB131-F32D-454B-9F0B-F70E2EBE6FC0}" type="presParOf" srcId="{9E6B81BD-4C1B-47FD-B5DE-6D8A2F0543C2}" destId="{CED8D2AC-4934-4F29-B633-C01DDB7B1BE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32577-215F-4872-952D-0304B05A93E6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5C4FA-C95B-4E63-97AB-D256BE45C002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 err="1"/>
            <a:t>Yekkitilli</a:t>
          </a:r>
          <a:r>
            <a:rPr lang="en-IN" sz="3500" kern="1200" dirty="0"/>
            <a:t> Sruthi                             2000031821</a:t>
          </a:r>
          <a:endParaRPr lang="en-US" sz="3500" kern="1200" dirty="0"/>
        </a:p>
      </dsp:txBody>
      <dsp:txXfrm>
        <a:off x="366939" y="1196774"/>
        <a:ext cx="2723696" cy="1691139"/>
      </dsp:txXfrm>
    </dsp:sp>
    <dsp:sp modelId="{F34DD3C8-0511-473B-86F6-EBA9840C2DA2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5988D-C9B9-4F1E-8828-EAB3A5EB3DDF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Devineni Pooja                            2000031641</a:t>
          </a:r>
          <a:endParaRPr lang="en-US" sz="3500" kern="1200"/>
        </a:p>
      </dsp:txBody>
      <dsp:txXfrm>
        <a:off x="3824513" y="1196774"/>
        <a:ext cx="2723696" cy="1691139"/>
      </dsp:txXfrm>
    </dsp:sp>
    <dsp:sp modelId="{135F5FC7-2B10-48B5-99CB-92A77FD9DE7A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9EE9D-21AE-4EB9-827C-8FF9EF8DEB46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Ainala Veera Brahmam                2000031763</a:t>
          </a:r>
          <a:endParaRPr lang="en-US" sz="3500" kern="1200"/>
        </a:p>
      </dsp:txBody>
      <dsp:txXfrm>
        <a:off x="7282089" y="1196774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5D0D4-2187-4E74-9B09-5B291A316C13}">
      <dsp:nvSpPr>
        <dsp:cNvPr id="0" name=""/>
        <dsp:cNvSpPr/>
      </dsp:nvSpPr>
      <dsp:spPr>
        <a:xfrm>
          <a:off x="0" y="480636"/>
          <a:ext cx="6797675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79F94-45C8-483B-A5DE-09D185CA3411}">
      <dsp:nvSpPr>
        <dsp:cNvPr id="0" name=""/>
        <dsp:cNvSpPr/>
      </dsp:nvSpPr>
      <dsp:spPr>
        <a:xfrm>
          <a:off x="339883" y="8316"/>
          <a:ext cx="4758372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USE CASE</a:t>
          </a:r>
          <a:endParaRPr lang="en-US" sz="3200" kern="1200" dirty="0"/>
        </a:p>
      </dsp:txBody>
      <dsp:txXfrm>
        <a:off x="385997" y="54430"/>
        <a:ext cx="4666144" cy="852412"/>
      </dsp:txXfrm>
    </dsp:sp>
    <dsp:sp modelId="{4517EAA3-E46F-436A-A427-2C0E777A732F}">
      <dsp:nvSpPr>
        <dsp:cNvPr id="0" name=""/>
        <dsp:cNvSpPr/>
      </dsp:nvSpPr>
      <dsp:spPr>
        <a:xfrm>
          <a:off x="0" y="1932156"/>
          <a:ext cx="6797675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443941"/>
              <a:satOff val="-195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C856B-160C-497B-9FB8-2522B9E5690B}">
      <dsp:nvSpPr>
        <dsp:cNvPr id="0" name=""/>
        <dsp:cNvSpPr/>
      </dsp:nvSpPr>
      <dsp:spPr>
        <a:xfrm>
          <a:off x="339883" y="1459836"/>
          <a:ext cx="4758372" cy="94464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MODULES</a:t>
          </a:r>
          <a:endParaRPr lang="en-US" sz="3200" kern="1200" dirty="0"/>
        </a:p>
      </dsp:txBody>
      <dsp:txXfrm>
        <a:off x="385997" y="1505950"/>
        <a:ext cx="4666144" cy="852412"/>
      </dsp:txXfrm>
    </dsp:sp>
    <dsp:sp modelId="{50ECF622-7067-4CAF-A503-B302E92B23D0}">
      <dsp:nvSpPr>
        <dsp:cNvPr id="0" name=""/>
        <dsp:cNvSpPr/>
      </dsp:nvSpPr>
      <dsp:spPr>
        <a:xfrm>
          <a:off x="0" y="3383676"/>
          <a:ext cx="6797675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887883"/>
              <a:satOff val="-39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C20AB-30B8-47EE-9429-2098BC0FE8F6}">
      <dsp:nvSpPr>
        <dsp:cNvPr id="0" name=""/>
        <dsp:cNvSpPr/>
      </dsp:nvSpPr>
      <dsp:spPr>
        <a:xfrm>
          <a:off x="339883" y="2911356"/>
          <a:ext cx="4758372" cy="94464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ANALYSIS</a:t>
          </a:r>
          <a:endParaRPr lang="en-US" sz="3200" kern="1200" dirty="0"/>
        </a:p>
      </dsp:txBody>
      <dsp:txXfrm>
        <a:off x="385997" y="2957470"/>
        <a:ext cx="4666144" cy="852412"/>
      </dsp:txXfrm>
    </dsp:sp>
    <dsp:sp modelId="{CED8D2AC-4934-4F29-B633-C01DDB7B1BE9}">
      <dsp:nvSpPr>
        <dsp:cNvPr id="0" name=""/>
        <dsp:cNvSpPr/>
      </dsp:nvSpPr>
      <dsp:spPr>
        <a:xfrm>
          <a:off x="0" y="4835195"/>
          <a:ext cx="6797675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4A409-A77D-4132-BB7C-7265A26FE582}">
      <dsp:nvSpPr>
        <dsp:cNvPr id="0" name=""/>
        <dsp:cNvSpPr/>
      </dsp:nvSpPr>
      <dsp:spPr>
        <a:xfrm>
          <a:off x="339883" y="4362875"/>
          <a:ext cx="4758372" cy="94464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PROTOTYPE</a:t>
          </a:r>
          <a:endParaRPr lang="en-US" sz="3200" kern="1200" dirty="0"/>
        </a:p>
      </dsp:txBody>
      <dsp:txXfrm>
        <a:off x="385997" y="4408989"/>
        <a:ext cx="4666144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3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3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8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2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2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0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0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3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0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4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5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crdownload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6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tal surface with rust">
            <a:extLst>
              <a:ext uri="{FF2B5EF4-FFF2-40B4-BE49-F238E27FC236}">
                <a16:creationId xmlns:a16="http://schemas.microsoft.com/office/drawing/2014/main" id="{3DDE74F5-4DEE-4B7A-81E1-0B74C238A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1" r="20956" b="1"/>
          <a:stretch/>
        </p:blipFill>
        <p:spPr>
          <a:xfrm>
            <a:off x="9728" y="-223726"/>
            <a:ext cx="12191999" cy="6857990"/>
          </a:xfrm>
          <a:prstGeom prst="rect">
            <a:avLst/>
          </a:prstGeom>
        </p:spPr>
      </p:pic>
      <p:sp>
        <p:nvSpPr>
          <p:cNvPr id="50" name="Rectangle 3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98E4D-F6D6-4809-B2B6-82446EF9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IN" sz="5400" b="1">
                <a:solidFill>
                  <a:schemeClr val="tx1"/>
                </a:solidFill>
              </a:rPr>
              <a:t>Auto Mobile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BE215-2C9B-4F18-8E7F-B284B54A4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endParaRPr lang="en-IN"/>
          </a:p>
        </p:txBody>
      </p:sp>
      <p:cxnSp>
        <p:nvCxnSpPr>
          <p:cNvPr id="51" name="Straight Connector 4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59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5EBB7-69EC-4526-9392-9F55F790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Group Members</a:t>
            </a:r>
            <a:br>
              <a:rPr lang="en-IN"/>
            </a:br>
            <a:endParaRPr lang="en-IN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732D63-485A-4A4B-8729-7DE59DB3F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95070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8090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F63FD-04CE-483A-AB40-263E494B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  <a:br>
              <a:rPr lang="en-US" sz="3600">
                <a:solidFill>
                  <a:schemeClr val="bg1"/>
                </a:solidFill>
              </a:rPr>
            </a:br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5EFE34-F9F3-4532-9A27-1114631CD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0831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80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Hotel reception bell">
            <a:extLst>
              <a:ext uri="{FF2B5EF4-FFF2-40B4-BE49-F238E27FC236}">
                <a16:creationId xmlns:a16="http://schemas.microsoft.com/office/drawing/2014/main" id="{CB5E0BAF-57E7-42FE-BA92-0C673F44D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373" b="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A156F9-511B-487A-8629-23E2A9F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Modules</a:t>
            </a:r>
            <a:br>
              <a:rPr lang="en-IN"/>
            </a:br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C9CD-91B2-48D6-8E16-9FFA4DD79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050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Login page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Home Page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Account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About Us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Support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Contact Us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9150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8CB9C-E7D0-4A91-978B-D03C77F0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HOME PAGE</a:t>
            </a:r>
            <a:endParaRPr lang="en-IN" sz="4000">
              <a:solidFill>
                <a:srgbClr val="FFFFFF"/>
              </a:solidFill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DC64-73F9-4D66-B9DA-075A5CDD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 home page is a webpage that serves as the starting point of website. It is the default webpage that loads when you visit a web address that only contains a domain name. For example, visiting https://kluniversity.com will display the KL </a:t>
            </a:r>
            <a:r>
              <a:rPr lang="en-US" sz="1800" dirty="0" err="1">
                <a:solidFill>
                  <a:srgbClr val="FFFFFF"/>
                </a:solidFill>
              </a:rPr>
              <a:t>Universityhome</a:t>
            </a:r>
            <a:r>
              <a:rPr lang="en-US" sz="1800" dirty="0">
                <a:solidFill>
                  <a:srgbClr val="FFFFFF"/>
                </a:solidFill>
              </a:rPr>
              <a:t> page. The home page is located in the root directory of a website.</a:t>
            </a:r>
            <a:endParaRPr lang="en-IN" sz="1800" dirty="0">
              <a:solidFill>
                <a:srgbClr val="FFFFFF"/>
              </a:solidFill>
            </a:endParaRPr>
          </a:p>
        </p:txBody>
      </p:sp>
      <p:pic>
        <p:nvPicPr>
          <p:cNvPr id="17" name="Picture 4" descr="Illuminated server room panel">
            <a:extLst>
              <a:ext uri="{FF2B5EF4-FFF2-40B4-BE49-F238E27FC236}">
                <a16:creationId xmlns:a16="http://schemas.microsoft.com/office/drawing/2014/main" id="{E0B096D0-01D6-4546-87F5-2119EB0A6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1" r="16682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4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F6FCF-7E7E-4985-9B84-66C588DF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User Account</a:t>
            </a:r>
            <a:endParaRPr lang="en-IN" sz="40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2207-6745-4D2B-8BAB-BE54DCEFD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A user profile is a collection of settings and information associated with a user. It contains critical information that is used to identify an individual, such as their name, age, portrait photograph and individual characteristics such as knowledge or expertise.</a:t>
            </a:r>
            <a:endParaRPr lang="en-IN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B1038-CFEE-4660-B8D7-D43C6D3DDB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9" r="-1" b="7395"/>
          <a:stretch/>
        </p:blipFill>
        <p:spPr>
          <a:xfrm>
            <a:off x="4631962" y="186094"/>
            <a:ext cx="7537703" cy="63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01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2C0C4-454F-4D3A-8D4B-F63CD9B2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Use Case Diagram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BFC36F-6A67-41C4-96C7-820DF40C4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3455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9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CE5BE-CF61-4FF7-B003-A4350F56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IN" sz="6000" dirty="0">
                <a:solidFill>
                  <a:srgbClr val="FFFF00"/>
                </a:solidFill>
              </a:rPr>
              <a:t>Analysis</a:t>
            </a:r>
            <a:br>
              <a:rPr lang="en-IN" sz="6000" dirty="0">
                <a:solidFill>
                  <a:srgbClr val="FFFF00"/>
                </a:solidFill>
              </a:rPr>
            </a:br>
            <a:endParaRPr lang="en-IN" sz="6000" dirty="0">
              <a:solidFill>
                <a:srgbClr val="FFFF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EF725BA-8D3E-41F5-B879-70EC976E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From the user feedback as the age of 18-25  are mostly responded we are doing our best to increase our level of user interface in this website.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This website is developing based on user needs to save their time with low of cost.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Feedback analysis involves identifying the needs and frustration of customers, so that our business can improve customer satisfaction and reduce churn.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644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E62C4A5E-D2F8-479F-9468-93D65F518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4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92870-17A8-4820-9757-760F864E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>
                <a:solidFill>
                  <a:srgbClr val="FFFFFF"/>
                </a:solidFill>
              </a:rPr>
              <a:t>PROTOTYPE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318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224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Tw Cen MT</vt:lpstr>
      <vt:lpstr>RetrospectVTI</vt:lpstr>
      <vt:lpstr>Auto Mobile System</vt:lpstr>
      <vt:lpstr>Group Members </vt:lpstr>
      <vt:lpstr>AGENDA </vt:lpstr>
      <vt:lpstr>Modules </vt:lpstr>
      <vt:lpstr>HOME PAGE</vt:lpstr>
      <vt:lpstr>User Account</vt:lpstr>
      <vt:lpstr>Use Case Diagram </vt:lpstr>
      <vt:lpstr>Analysis </vt:lpstr>
      <vt:lpstr>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Mobile System</dc:title>
  <dc:creator>veerabrahmam ainala</dc:creator>
  <cp:lastModifiedBy>veerabrahmam ainala</cp:lastModifiedBy>
  <cp:revision>5</cp:revision>
  <dcterms:created xsi:type="dcterms:W3CDTF">2021-10-26T15:01:38Z</dcterms:created>
  <dcterms:modified xsi:type="dcterms:W3CDTF">2021-11-10T11:11:33Z</dcterms:modified>
</cp:coreProperties>
</file>