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7" r:id="rId2"/>
    <p:sldId id="268" r:id="rId3"/>
    <p:sldId id="260" r:id="rId4"/>
    <p:sldId id="261" r:id="rId5"/>
    <p:sldId id="263" r:id="rId6"/>
    <p:sldId id="267" r:id="rId7"/>
    <p:sldId id="262" r:id="rId8"/>
    <p:sldId id="264" r:id="rId9"/>
    <p:sldId id="265" r:id="rId10"/>
    <p:sldId id="26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73197F-8475-96E5-C415-4A8B5F4267F3}" v="99" dt="2021-11-16T07:20:09.655"/>
    <p1510:client id="{7360909E-1709-4899-AFAC-62C308A92D5A}" v="553" dt="2021-11-16T05:51:13.675"/>
    <p1510:client id="{987C3C03-081F-DF06-D857-13580C581769}" v="134" dt="2021-11-16T09:02:06.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a Bugide" userId="S::veera_bugide@thbs.com::6632a622-d76a-4069-9a12-9c2f08f9dc10" providerId="AD" clId="Web-{987C3C03-081F-DF06-D857-13580C581769}"/>
    <pc:docChg chg="modSld">
      <pc:chgData name="Veera Bugide" userId="S::veera_bugide@thbs.com::6632a622-d76a-4069-9a12-9c2f08f9dc10" providerId="AD" clId="Web-{987C3C03-081F-DF06-D857-13580C581769}" dt="2021-11-16T09:02:06.817" v="142" actId="20577"/>
      <pc:docMkLst>
        <pc:docMk/>
      </pc:docMkLst>
      <pc:sldChg chg="modSp">
        <pc:chgData name="Veera Bugide" userId="S::veera_bugide@thbs.com::6632a622-d76a-4069-9a12-9c2f08f9dc10" providerId="AD" clId="Web-{987C3C03-081F-DF06-D857-13580C581769}" dt="2021-11-16T07:39:48.092" v="100" actId="20577"/>
        <pc:sldMkLst>
          <pc:docMk/>
          <pc:sldMk cId="809358673" sldId="260"/>
        </pc:sldMkLst>
        <pc:spChg chg="mod">
          <ac:chgData name="Veera Bugide" userId="S::veera_bugide@thbs.com::6632a622-d76a-4069-9a12-9c2f08f9dc10" providerId="AD" clId="Web-{987C3C03-081F-DF06-D857-13580C581769}" dt="2021-11-16T07:39:48.092" v="100" actId="20577"/>
          <ac:spMkLst>
            <pc:docMk/>
            <pc:sldMk cId="809358673" sldId="260"/>
            <ac:spMk id="4" creationId="{3FECCC1B-980A-4AE5-8968-D2FEEE4F0AC5}"/>
          </ac:spMkLst>
        </pc:spChg>
      </pc:sldChg>
      <pc:sldChg chg="modSp">
        <pc:chgData name="Veera Bugide" userId="S::veera_bugide@thbs.com::6632a622-d76a-4069-9a12-9c2f08f9dc10" providerId="AD" clId="Web-{987C3C03-081F-DF06-D857-13580C581769}" dt="2021-11-16T07:50:40.715" v="125" actId="20577"/>
        <pc:sldMkLst>
          <pc:docMk/>
          <pc:sldMk cId="648211110" sldId="263"/>
        </pc:sldMkLst>
        <pc:spChg chg="mod">
          <ac:chgData name="Veera Bugide" userId="S::veera_bugide@thbs.com::6632a622-d76a-4069-9a12-9c2f08f9dc10" providerId="AD" clId="Web-{987C3C03-081F-DF06-D857-13580C581769}" dt="2021-11-16T07:50:40.715" v="125" actId="20577"/>
          <ac:spMkLst>
            <pc:docMk/>
            <pc:sldMk cId="648211110" sldId="263"/>
            <ac:spMk id="4" creationId="{3FECCC1B-980A-4AE5-8968-D2FEEE4F0AC5}"/>
          </ac:spMkLst>
        </pc:spChg>
      </pc:sldChg>
      <pc:sldChg chg="modSp">
        <pc:chgData name="Veera Bugide" userId="S::veera_bugide@thbs.com::6632a622-d76a-4069-9a12-9c2f08f9dc10" providerId="AD" clId="Web-{987C3C03-081F-DF06-D857-13580C581769}" dt="2021-11-16T07:43:04.168" v="121" actId="20577"/>
        <pc:sldMkLst>
          <pc:docMk/>
          <pc:sldMk cId="3356784981" sldId="268"/>
        </pc:sldMkLst>
        <pc:spChg chg="mod">
          <ac:chgData name="Veera Bugide" userId="S::veera_bugide@thbs.com::6632a622-d76a-4069-9a12-9c2f08f9dc10" providerId="AD" clId="Web-{987C3C03-081F-DF06-D857-13580C581769}" dt="2021-11-16T07:43:04.168" v="121" actId="20577"/>
          <ac:spMkLst>
            <pc:docMk/>
            <pc:sldMk cId="3356784981" sldId="268"/>
            <ac:spMk id="4" creationId="{3FECCC1B-980A-4AE5-8968-D2FEEE4F0AC5}"/>
          </ac:spMkLst>
        </pc:spChg>
      </pc:sldChg>
      <pc:sldChg chg="modSp">
        <pc:chgData name="Veera Bugide" userId="S::veera_bugide@thbs.com::6632a622-d76a-4069-9a12-9c2f08f9dc10" providerId="AD" clId="Web-{987C3C03-081F-DF06-D857-13580C581769}" dt="2021-11-16T09:02:06.817" v="142" actId="20577"/>
        <pc:sldMkLst>
          <pc:docMk/>
          <pc:sldMk cId="1460932217" sldId="269"/>
        </pc:sldMkLst>
        <pc:spChg chg="mod">
          <ac:chgData name="Veera Bugide" userId="S::veera_bugide@thbs.com::6632a622-d76a-4069-9a12-9c2f08f9dc10" providerId="AD" clId="Web-{987C3C03-081F-DF06-D857-13580C581769}" dt="2021-11-16T07:34:58.916" v="16" actId="20577"/>
          <ac:spMkLst>
            <pc:docMk/>
            <pc:sldMk cId="1460932217" sldId="269"/>
            <ac:spMk id="2" creationId="{DBFD823A-ADF2-4833-93B6-734309D97D2A}"/>
          </ac:spMkLst>
        </pc:spChg>
        <pc:spChg chg="mod">
          <ac:chgData name="Veera Bugide" userId="S::veera_bugide@thbs.com::6632a622-d76a-4069-9a12-9c2f08f9dc10" providerId="AD" clId="Web-{987C3C03-081F-DF06-D857-13580C581769}" dt="2021-11-16T09:02:06.817" v="142" actId="20577"/>
          <ac:spMkLst>
            <pc:docMk/>
            <pc:sldMk cId="1460932217" sldId="269"/>
            <ac:spMk id="4" creationId="{3FECCC1B-980A-4AE5-8968-D2FEEE4F0AC5}"/>
          </ac:spMkLst>
        </pc:spChg>
      </pc:sldChg>
    </pc:docChg>
  </pc:docChgLst>
  <pc:docChgLst>
    <pc:chgData name="Veera Bugide" userId="S::veera_bugide@thbs.com::6632a622-d76a-4069-9a12-9c2f08f9dc10" providerId="AD" clId="Web-{2173197F-8475-96E5-C415-4A8B5F4267F3}"/>
    <pc:docChg chg="addSld delSld modSld sldOrd">
      <pc:chgData name="Veera Bugide" userId="S::veera_bugide@thbs.com::6632a622-d76a-4069-9a12-9c2f08f9dc10" providerId="AD" clId="Web-{2173197F-8475-96E5-C415-4A8B5F4267F3}" dt="2021-11-16T07:20:09.655" v="99" actId="20577"/>
      <pc:docMkLst>
        <pc:docMk/>
      </pc:docMkLst>
      <pc:sldChg chg="modSp">
        <pc:chgData name="Veera Bugide" userId="S::veera_bugide@thbs.com::6632a622-d76a-4069-9a12-9c2f08f9dc10" providerId="AD" clId="Web-{2173197F-8475-96E5-C415-4A8B5F4267F3}" dt="2021-11-16T06:56:44.179" v="8" actId="20577"/>
        <pc:sldMkLst>
          <pc:docMk/>
          <pc:sldMk cId="809358673" sldId="260"/>
        </pc:sldMkLst>
        <pc:spChg chg="mod">
          <ac:chgData name="Veera Bugide" userId="S::veera_bugide@thbs.com::6632a622-d76a-4069-9a12-9c2f08f9dc10" providerId="AD" clId="Web-{2173197F-8475-96E5-C415-4A8B5F4267F3}" dt="2021-11-16T06:56:44.179" v="8" actId="20577"/>
          <ac:spMkLst>
            <pc:docMk/>
            <pc:sldMk cId="809358673" sldId="260"/>
            <ac:spMk id="4" creationId="{3FECCC1B-980A-4AE5-8968-D2FEEE4F0AC5}"/>
          </ac:spMkLst>
        </pc:spChg>
      </pc:sldChg>
      <pc:sldChg chg="modSp">
        <pc:chgData name="Veera Bugide" userId="S::veera_bugide@thbs.com::6632a622-d76a-4069-9a12-9c2f08f9dc10" providerId="AD" clId="Web-{2173197F-8475-96E5-C415-4A8B5F4267F3}" dt="2021-11-16T06:59:37.584" v="89" actId="20577"/>
        <pc:sldMkLst>
          <pc:docMk/>
          <pc:sldMk cId="282617855" sldId="262"/>
        </pc:sldMkLst>
        <pc:spChg chg="mod">
          <ac:chgData name="Veera Bugide" userId="S::veera_bugide@thbs.com::6632a622-d76a-4069-9a12-9c2f08f9dc10" providerId="AD" clId="Web-{2173197F-8475-96E5-C415-4A8B5F4267F3}" dt="2021-11-16T06:59:37.584" v="89" actId="20577"/>
          <ac:spMkLst>
            <pc:docMk/>
            <pc:sldMk cId="282617855" sldId="262"/>
            <ac:spMk id="6" creationId="{80D38210-469C-42C1-BD24-0A49C2019F1F}"/>
          </ac:spMkLst>
        </pc:spChg>
      </pc:sldChg>
      <pc:sldChg chg="modSp">
        <pc:chgData name="Veera Bugide" userId="S::veera_bugide@thbs.com::6632a622-d76a-4069-9a12-9c2f08f9dc10" providerId="AD" clId="Web-{2173197F-8475-96E5-C415-4A8B5F4267F3}" dt="2021-11-16T06:59:30.724" v="88" actId="20577"/>
        <pc:sldMkLst>
          <pc:docMk/>
          <pc:sldMk cId="4259144714" sldId="264"/>
        </pc:sldMkLst>
        <pc:spChg chg="mod">
          <ac:chgData name="Veera Bugide" userId="S::veera_bugide@thbs.com::6632a622-d76a-4069-9a12-9c2f08f9dc10" providerId="AD" clId="Web-{2173197F-8475-96E5-C415-4A8B5F4267F3}" dt="2021-11-16T06:59:30.724" v="88" actId="20577"/>
          <ac:spMkLst>
            <pc:docMk/>
            <pc:sldMk cId="4259144714" sldId="264"/>
            <ac:spMk id="6" creationId="{80D38210-469C-42C1-BD24-0A49C2019F1F}"/>
          </ac:spMkLst>
        </pc:spChg>
      </pc:sldChg>
      <pc:sldChg chg="modSp">
        <pc:chgData name="Veera Bugide" userId="S::veera_bugide@thbs.com::6632a622-d76a-4069-9a12-9c2f08f9dc10" providerId="AD" clId="Web-{2173197F-8475-96E5-C415-4A8B5F4267F3}" dt="2021-11-16T06:59:47.069" v="91" actId="20577"/>
        <pc:sldMkLst>
          <pc:docMk/>
          <pc:sldMk cId="1112586800" sldId="265"/>
        </pc:sldMkLst>
        <pc:spChg chg="mod">
          <ac:chgData name="Veera Bugide" userId="S::veera_bugide@thbs.com::6632a622-d76a-4069-9a12-9c2f08f9dc10" providerId="AD" clId="Web-{2173197F-8475-96E5-C415-4A8B5F4267F3}" dt="2021-11-16T06:59:47.069" v="91" actId="20577"/>
          <ac:spMkLst>
            <pc:docMk/>
            <pc:sldMk cId="1112586800" sldId="265"/>
            <ac:spMk id="6" creationId="{80D38210-469C-42C1-BD24-0A49C2019F1F}"/>
          </ac:spMkLst>
        </pc:spChg>
      </pc:sldChg>
      <pc:sldChg chg="modSp">
        <pc:chgData name="Veera Bugide" userId="S::veera_bugide@thbs.com::6632a622-d76a-4069-9a12-9c2f08f9dc10" providerId="AD" clId="Web-{2173197F-8475-96E5-C415-4A8B5F4267F3}" dt="2021-11-16T06:59:17.207" v="85" actId="20577"/>
        <pc:sldMkLst>
          <pc:docMk/>
          <pc:sldMk cId="440252663" sldId="267"/>
        </pc:sldMkLst>
        <pc:spChg chg="mod">
          <ac:chgData name="Veera Bugide" userId="S::veera_bugide@thbs.com::6632a622-d76a-4069-9a12-9c2f08f9dc10" providerId="AD" clId="Web-{2173197F-8475-96E5-C415-4A8B5F4267F3}" dt="2021-11-16T06:59:17.207" v="85" actId="20577"/>
          <ac:spMkLst>
            <pc:docMk/>
            <pc:sldMk cId="440252663" sldId="267"/>
            <ac:spMk id="6" creationId="{80D38210-469C-42C1-BD24-0A49C2019F1F}"/>
          </ac:spMkLst>
        </pc:spChg>
      </pc:sldChg>
      <pc:sldChg chg="modSp add replId">
        <pc:chgData name="Veera Bugide" userId="S::veera_bugide@thbs.com::6632a622-d76a-4069-9a12-9c2f08f9dc10" providerId="AD" clId="Web-{2173197F-8475-96E5-C415-4A8B5F4267F3}" dt="2021-11-16T06:59:07.238" v="80" actId="20577"/>
        <pc:sldMkLst>
          <pc:docMk/>
          <pc:sldMk cId="3356784981" sldId="268"/>
        </pc:sldMkLst>
        <pc:spChg chg="mod">
          <ac:chgData name="Veera Bugide" userId="S::veera_bugide@thbs.com::6632a622-d76a-4069-9a12-9c2f08f9dc10" providerId="AD" clId="Web-{2173197F-8475-96E5-C415-4A8B5F4267F3}" dt="2021-11-16T06:58:06.686" v="38" actId="14100"/>
          <ac:spMkLst>
            <pc:docMk/>
            <pc:sldMk cId="3356784981" sldId="268"/>
            <ac:spMk id="2" creationId="{DBFD823A-ADF2-4833-93B6-734309D97D2A}"/>
          </ac:spMkLst>
        </pc:spChg>
        <pc:spChg chg="mod">
          <ac:chgData name="Veera Bugide" userId="S::veera_bugide@thbs.com::6632a622-d76a-4069-9a12-9c2f08f9dc10" providerId="AD" clId="Web-{2173197F-8475-96E5-C415-4A8B5F4267F3}" dt="2021-11-16T06:59:07.238" v="80" actId="20577"/>
          <ac:spMkLst>
            <pc:docMk/>
            <pc:sldMk cId="3356784981" sldId="268"/>
            <ac:spMk id="4" creationId="{3FECCC1B-980A-4AE5-8968-D2FEEE4F0AC5}"/>
          </ac:spMkLst>
        </pc:spChg>
      </pc:sldChg>
      <pc:sldChg chg="modSp add ord replId">
        <pc:chgData name="Veera Bugide" userId="S::veera_bugide@thbs.com::6632a622-d76a-4069-9a12-9c2f08f9dc10" providerId="AD" clId="Web-{2173197F-8475-96E5-C415-4A8B5F4267F3}" dt="2021-11-16T07:20:09.655" v="99" actId="20577"/>
        <pc:sldMkLst>
          <pc:docMk/>
          <pc:sldMk cId="1460932217" sldId="269"/>
        </pc:sldMkLst>
        <pc:spChg chg="mod">
          <ac:chgData name="Veera Bugide" userId="S::veera_bugide@thbs.com::6632a622-d76a-4069-9a12-9c2f08f9dc10" providerId="AD" clId="Web-{2173197F-8475-96E5-C415-4A8B5F4267F3}" dt="2021-11-16T07:20:09.655" v="99" actId="20577"/>
          <ac:spMkLst>
            <pc:docMk/>
            <pc:sldMk cId="1460932217" sldId="269"/>
            <ac:spMk id="2" creationId="{DBFD823A-ADF2-4833-93B6-734309D97D2A}"/>
          </ac:spMkLst>
        </pc:spChg>
      </pc:sldChg>
      <pc:sldChg chg="addSp delSp modSp add del replId">
        <pc:chgData name="Veera Bugide" userId="S::veera_bugide@thbs.com::6632a622-d76a-4069-9a12-9c2f08f9dc10" providerId="AD" clId="Web-{2173197F-8475-96E5-C415-4A8B5F4267F3}" dt="2021-11-16T07:16:32.106" v="96"/>
        <pc:sldMkLst>
          <pc:docMk/>
          <pc:sldMk cId="1583285480" sldId="269"/>
        </pc:sldMkLst>
        <pc:spChg chg="add mod">
          <ac:chgData name="Veera Bugide" userId="S::veera_bugide@thbs.com::6632a622-d76a-4069-9a12-9c2f08f9dc10" providerId="AD" clId="Web-{2173197F-8475-96E5-C415-4A8B5F4267F3}" dt="2021-11-16T07:16:07.744" v="93"/>
          <ac:spMkLst>
            <pc:docMk/>
            <pc:sldMk cId="1583285480" sldId="269"/>
            <ac:spMk id="3" creationId="{72726260-B328-43EE-856A-53DD2B2BF820}"/>
          </ac:spMkLst>
        </pc:spChg>
        <pc:spChg chg="mod">
          <ac:chgData name="Veera Bugide" userId="S::veera_bugide@thbs.com::6632a622-d76a-4069-9a12-9c2f08f9dc10" providerId="AD" clId="Web-{2173197F-8475-96E5-C415-4A8B5F4267F3}" dt="2021-11-16T07:16:32.059" v="95" actId="20577"/>
          <ac:spMkLst>
            <pc:docMk/>
            <pc:sldMk cId="1583285480" sldId="269"/>
            <ac:spMk id="6" creationId="{80D38210-469C-42C1-BD24-0A49C2019F1F}"/>
          </ac:spMkLst>
        </pc:spChg>
        <pc:picChg chg="del">
          <ac:chgData name="Veera Bugide" userId="S::veera_bugide@thbs.com::6632a622-d76a-4069-9a12-9c2f08f9dc10" providerId="AD" clId="Web-{2173197F-8475-96E5-C415-4A8B5F4267F3}" dt="2021-11-16T07:16:07.744" v="93"/>
          <ac:picMkLst>
            <pc:docMk/>
            <pc:sldMk cId="1583285480" sldId="269"/>
            <ac:picMk id="4" creationId="{BA6963C6-8F97-403D-A721-6D6BE69C4F5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71061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0264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11082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2386504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3915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5737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8859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216161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0169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2595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11/16/2021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5047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11/16/2021</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4256554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698"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r="-2" b="15603"/>
          <a:stretch/>
        </p:blipFill>
        <p:spPr>
          <a:xfrm>
            <a:off x="20" y="10"/>
            <a:ext cx="12191980" cy="6857990"/>
          </a:xfrm>
          <a:prstGeom prst="rect">
            <a:avLst/>
          </a:prstGeom>
        </p:spPr>
      </p:pic>
      <p:sp>
        <p:nvSpPr>
          <p:cNvPr id="2" name="Title 1">
            <a:extLst>
              <a:ext uri="{FF2B5EF4-FFF2-40B4-BE49-F238E27FC236}">
                <a16:creationId xmlns:a16="http://schemas.microsoft.com/office/drawing/2014/main" id="{DBFD823A-ADF2-4833-93B6-734309D97D2A}"/>
              </a:ext>
            </a:extLst>
          </p:cNvPr>
          <p:cNvSpPr>
            <a:spLocks noGrp="1"/>
          </p:cNvSpPr>
          <p:nvPr>
            <p:ph type="ctrTitle"/>
          </p:nvPr>
        </p:nvSpPr>
        <p:spPr>
          <a:xfrm>
            <a:off x="1709928" y="1701926"/>
            <a:ext cx="8385048" cy="2367154"/>
          </a:xfrm>
        </p:spPr>
        <p:txBody>
          <a:bodyPr vert="horz" lIns="91440" tIns="45720" rIns="91440" bIns="45720" rtlCol="0" anchor="b">
            <a:normAutofit fontScale="90000"/>
          </a:bodyPr>
          <a:lstStyle/>
          <a:p>
            <a:r>
              <a:rPr lang="en-US" sz="5400" dirty="0">
                <a:solidFill>
                  <a:schemeClr val="bg2"/>
                </a:solidFill>
                <a:latin typeface="Calibri"/>
                <a:cs typeface="Calibri"/>
              </a:rPr>
              <a:t>Cloth Store Online Booking</a:t>
            </a:r>
            <a:br>
              <a:rPr lang="en-US" sz="5400" dirty="0">
                <a:solidFill>
                  <a:schemeClr val="bg2"/>
                </a:solidFill>
                <a:latin typeface="Calibri"/>
              </a:rPr>
            </a:br>
            <a:br>
              <a:rPr lang="en-US" sz="5400" dirty="0">
                <a:solidFill>
                  <a:schemeClr val="bg2"/>
                </a:solidFill>
                <a:latin typeface="Calibri"/>
              </a:rPr>
            </a:br>
            <a:r>
              <a:rPr lang="en-US" sz="5400" dirty="0">
                <a:solidFill>
                  <a:schemeClr val="bg2"/>
                </a:solidFill>
                <a:latin typeface="Calibri"/>
                <a:cs typeface="Calibri"/>
              </a:rPr>
              <a:t>Batch – 86</a:t>
            </a:r>
            <a:br>
              <a:rPr lang="en-US" sz="5400" dirty="0">
                <a:solidFill>
                  <a:schemeClr val="bg2"/>
                </a:solidFill>
                <a:latin typeface="Calibri"/>
              </a:rPr>
            </a:br>
            <a:endParaRPr lang="en-US" sz="5400" dirty="0">
              <a:solidFill>
                <a:schemeClr val="bg2"/>
              </a:solidFill>
              <a:latin typeface="Calibri"/>
              <a:cs typeface="Calibri"/>
            </a:endParaRPr>
          </a:p>
        </p:txBody>
      </p:sp>
      <p:sp>
        <p:nvSpPr>
          <p:cNvPr id="4" name="Subtitle 3">
            <a:extLst>
              <a:ext uri="{FF2B5EF4-FFF2-40B4-BE49-F238E27FC236}">
                <a16:creationId xmlns:a16="http://schemas.microsoft.com/office/drawing/2014/main" id="{3FECCC1B-980A-4AE5-8968-D2FEEE4F0AC5}"/>
              </a:ext>
            </a:extLst>
          </p:cNvPr>
          <p:cNvSpPr>
            <a:spLocks noGrp="1"/>
          </p:cNvSpPr>
          <p:nvPr>
            <p:ph type="subTitle" idx="1"/>
          </p:nvPr>
        </p:nvSpPr>
        <p:spPr>
          <a:xfrm>
            <a:off x="1048132" y="3647124"/>
            <a:ext cx="10315859" cy="2928619"/>
          </a:xfrm>
        </p:spPr>
        <p:txBody>
          <a:bodyPr vert="horz" lIns="91440" tIns="45720" rIns="91440" bIns="45720" rtlCol="0" anchor="t">
            <a:normAutofit/>
          </a:bodyPr>
          <a:lstStyle/>
          <a:p>
            <a:r>
              <a:rPr lang="en-US" sz="2400" b="1" dirty="0">
                <a:solidFill>
                  <a:schemeClr val="bg1"/>
                </a:solidFill>
              </a:rPr>
              <a:t>Suresh</a:t>
            </a:r>
            <a:endParaRPr lang="en-US" sz="2400">
              <a:solidFill>
                <a:schemeClr val="bg1"/>
              </a:solidFill>
            </a:endParaRPr>
          </a:p>
          <a:p>
            <a:r>
              <a:rPr lang="en-US" sz="2400" b="1" dirty="0">
                <a:solidFill>
                  <a:schemeClr val="bg1"/>
                </a:solidFill>
              </a:rPr>
              <a:t>Veera</a:t>
            </a:r>
          </a:p>
          <a:p>
            <a:r>
              <a:rPr lang="en-US" sz="2400" b="1" dirty="0">
                <a:solidFill>
                  <a:schemeClr val="bg1"/>
                </a:solidFill>
              </a:rPr>
              <a:t>Shiva</a:t>
            </a:r>
          </a:p>
        </p:txBody>
      </p:sp>
    </p:spTree>
    <p:extLst>
      <p:ext uri="{BB962C8B-B14F-4D97-AF65-F5344CB8AC3E}">
        <p14:creationId xmlns:p14="http://schemas.microsoft.com/office/powerpoint/2010/main" val="235350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r="-2" b="15603"/>
          <a:stretch/>
        </p:blipFill>
        <p:spPr>
          <a:xfrm>
            <a:off x="20" y="10"/>
            <a:ext cx="12191980" cy="6857990"/>
          </a:xfrm>
          <a:prstGeom prst="rect">
            <a:avLst/>
          </a:prstGeom>
        </p:spPr>
      </p:pic>
      <p:sp>
        <p:nvSpPr>
          <p:cNvPr id="2" name="Title 1">
            <a:extLst>
              <a:ext uri="{FF2B5EF4-FFF2-40B4-BE49-F238E27FC236}">
                <a16:creationId xmlns:a16="http://schemas.microsoft.com/office/drawing/2014/main" id="{DBFD823A-ADF2-4833-93B6-734309D97D2A}"/>
              </a:ext>
            </a:extLst>
          </p:cNvPr>
          <p:cNvSpPr>
            <a:spLocks noGrp="1"/>
          </p:cNvSpPr>
          <p:nvPr>
            <p:ph type="ctrTitle"/>
          </p:nvPr>
        </p:nvSpPr>
        <p:spPr>
          <a:xfrm>
            <a:off x="1551178" y="135593"/>
            <a:ext cx="8385048" cy="1107737"/>
          </a:xfrm>
        </p:spPr>
        <p:txBody>
          <a:bodyPr vert="horz" lIns="91440" tIns="45720" rIns="91440" bIns="45720" rtlCol="0" anchor="b">
            <a:noAutofit/>
          </a:bodyPr>
          <a:lstStyle/>
          <a:p>
            <a:r>
              <a:rPr lang="en-US" sz="6600" dirty="0">
                <a:solidFill>
                  <a:schemeClr val="bg1"/>
                </a:solidFill>
                <a:latin typeface="Calibri"/>
                <a:cs typeface="Calibri"/>
              </a:rPr>
              <a:t>CONCLUSION</a:t>
            </a:r>
          </a:p>
        </p:txBody>
      </p:sp>
      <p:sp>
        <p:nvSpPr>
          <p:cNvPr id="4" name="Subtitle 3">
            <a:extLst>
              <a:ext uri="{FF2B5EF4-FFF2-40B4-BE49-F238E27FC236}">
                <a16:creationId xmlns:a16="http://schemas.microsoft.com/office/drawing/2014/main" id="{3FECCC1B-980A-4AE5-8968-D2FEEE4F0AC5}"/>
              </a:ext>
            </a:extLst>
          </p:cNvPr>
          <p:cNvSpPr>
            <a:spLocks noGrp="1"/>
          </p:cNvSpPr>
          <p:nvPr>
            <p:ph type="subTitle" idx="1"/>
          </p:nvPr>
        </p:nvSpPr>
        <p:spPr>
          <a:xfrm>
            <a:off x="1048132" y="1519874"/>
            <a:ext cx="10315859" cy="5193452"/>
          </a:xfrm>
        </p:spPr>
        <p:txBody>
          <a:bodyPr vert="horz" lIns="91440" tIns="45720" rIns="91440" bIns="45720" rtlCol="0" anchor="t">
            <a:noAutofit/>
          </a:bodyPr>
          <a:lstStyle/>
          <a:p>
            <a:pPr marL="342900" indent="-342900" algn="just">
              <a:buClr>
                <a:srgbClr val="B5A2AF"/>
              </a:buClr>
              <a:buFont typeface="Wingdings" panose="020B0604020202020204" pitchFamily="34" charset="0"/>
              <a:buChar char="Ø"/>
            </a:pPr>
            <a:r>
              <a:rPr lang="en-US" sz="2800" b="1" cap="none" dirty="0">
                <a:solidFill>
                  <a:schemeClr val="bg1"/>
                </a:solidFill>
                <a:ea typeface="+mn-lt"/>
                <a:cs typeface="+mn-lt"/>
              </a:rPr>
              <a:t>The online clothing shopping portal gives user an experience to shop at one place and exposure to the wide range of products at one website.</a:t>
            </a:r>
            <a:endParaRPr lang="en-US" sz="2800" b="1" dirty="0">
              <a:solidFill>
                <a:schemeClr val="bg1"/>
              </a:solidFill>
            </a:endParaRPr>
          </a:p>
          <a:p>
            <a:pPr marL="342900" indent="-342900" algn="just">
              <a:buClr>
                <a:srgbClr val="B5A2AF"/>
              </a:buClr>
              <a:buFont typeface="Wingdings" panose="020B0604020202020204" pitchFamily="34" charset="0"/>
              <a:buChar char="Ø"/>
            </a:pPr>
            <a:r>
              <a:rPr lang="en-US" sz="2800" b="1" cap="none" dirty="0">
                <a:solidFill>
                  <a:schemeClr val="bg1"/>
                </a:solidFill>
                <a:ea typeface="+mn-lt"/>
                <a:cs typeface="+mn-lt"/>
              </a:rPr>
              <a:t>The future enhancement is to make the website more secure, interactive and dynamic</a:t>
            </a:r>
            <a:endParaRPr lang="en-US" sz="2800" b="1" cap="none">
              <a:solidFill>
                <a:schemeClr val="bg1"/>
              </a:solidFill>
            </a:endParaRPr>
          </a:p>
        </p:txBody>
      </p:sp>
    </p:spTree>
    <p:extLst>
      <p:ext uri="{BB962C8B-B14F-4D97-AF65-F5344CB8AC3E}">
        <p14:creationId xmlns:p14="http://schemas.microsoft.com/office/powerpoint/2010/main" val="146093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70" name="Rectangle 69">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72" name="Rectangle 71">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0D38210-469C-42C1-BD24-0A49C2019F1F}"/>
              </a:ext>
            </a:extLst>
          </p:cNvPr>
          <p:cNvSpPr>
            <a:spLocks noGrp="1"/>
          </p:cNvSpPr>
          <p:nvPr>
            <p:ph type="title"/>
          </p:nvPr>
        </p:nvSpPr>
        <p:spPr>
          <a:xfrm>
            <a:off x="848696" y="1371600"/>
            <a:ext cx="7753235" cy="4305808"/>
          </a:xfrm>
        </p:spPr>
        <p:txBody>
          <a:bodyPr vert="horz" lIns="91440" tIns="45720" rIns="91440" bIns="45720" rtlCol="0" anchor="b">
            <a:normAutofit/>
          </a:bodyPr>
          <a:lstStyle/>
          <a:p>
            <a:r>
              <a:rPr lang="en-US" sz="6600">
                <a:solidFill>
                  <a:srgbClr val="FFFFFF"/>
                </a:solidFill>
                <a:latin typeface="Calibri"/>
                <a:cs typeface="Calibri"/>
              </a:rPr>
              <a:t>THANK YOU</a:t>
            </a:r>
          </a:p>
        </p:txBody>
      </p:sp>
      <p:grpSp>
        <p:nvGrpSpPr>
          <p:cNvPr id="74" name="Group 73">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75"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9"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5"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6"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7"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8"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9"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0"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1"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136898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r="-2" b="15603"/>
          <a:stretch/>
        </p:blipFill>
        <p:spPr>
          <a:xfrm>
            <a:off x="20" y="10"/>
            <a:ext cx="12191980" cy="6857990"/>
          </a:xfrm>
          <a:prstGeom prst="rect">
            <a:avLst/>
          </a:prstGeom>
        </p:spPr>
      </p:pic>
      <p:sp>
        <p:nvSpPr>
          <p:cNvPr id="2" name="Title 1">
            <a:extLst>
              <a:ext uri="{FF2B5EF4-FFF2-40B4-BE49-F238E27FC236}">
                <a16:creationId xmlns:a16="http://schemas.microsoft.com/office/drawing/2014/main" id="{DBFD823A-ADF2-4833-93B6-734309D97D2A}"/>
              </a:ext>
            </a:extLst>
          </p:cNvPr>
          <p:cNvSpPr>
            <a:spLocks noGrp="1"/>
          </p:cNvSpPr>
          <p:nvPr>
            <p:ph type="ctrTitle"/>
          </p:nvPr>
        </p:nvSpPr>
        <p:spPr>
          <a:xfrm>
            <a:off x="1551178" y="135593"/>
            <a:ext cx="8385048" cy="1107737"/>
          </a:xfrm>
        </p:spPr>
        <p:txBody>
          <a:bodyPr vert="horz" lIns="91440" tIns="45720" rIns="91440" bIns="45720" rtlCol="0" anchor="b">
            <a:noAutofit/>
          </a:bodyPr>
          <a:lstStyle/>
          <a:p>
            <a:r>
              <a:rPr lang="en-US" sz="6600">
                <a:solidFill>
                  <a:schemeClr val="bg1"/>
                </a:solidFill>
                <a:latin typeface="Calibri"/>
                <a:cs typeface="Calibri"/>
              </a:rPr>
              <a:t>AGENDA</a:t>
            </a:r>
          </a:p>
        </p:txBody>
      </p:sp>
      <p:sp>
        <p:nvSpPr>
          <p:cNvPr id="4" name="Subtitle 3">
            <a:extLst>
              <a:ext uri="{FF2B5EF4-FFF2-40B4-BE49-F238E27FC236}">
                <a16:creationId xmlns:a16="http://schemas.microsoft.com/office/drawing/2014/main" id="{3FECCC1B-980A-4AE5-8968-D2FEEE4F0AC5}"/>
              </a:ext>
            </a:extLst>
          </p:cNvPr>
          <p:cNvSpPr>
            <a:spLocks noGrp="1"/>
          </p:cNvSpPr>
          <p:nvPr>
            <p:ph type="subTitle" idx="1"/>
          </p:nvPr>
        </p:nvSpPr>
        <p:spPr>
          <a:xfrm>
            <a:off x="1048132" y="1519874"/>
            <a:ext cx="10315859" cy="5055869"/>
          </a:xfrm>
        </p:spPr>
        <p:txBody>
          <a:bodyPr vert="horz" lIns="91440" tIns="45720" rIns="91440" bIns="45720" rtlCol="0" anchor="t">
            <a:normAutofit/>
          </a:bodyPr>
          <a:lstStyle/>
          <a:p>
            <a:pPr marL="342900" indent="-342900" algn="l">
              <a:buFont typeface="Wingdings" panose="020B0604020202020204" pitchFamily="34" charset="0"/>
              <a:buChar char="Ø"/>
            </a:pPr>
            <a:r>
              <a:rPr lang="en-US" sz="2400" b="1" dirty="0">
                <a:solidFill>
                  <a:schemeClr val="bg1"/>
                </a:solidFill>
              </a:rPr>
              <a:t>PROBLEM </a:t>
            </a:r>
            <a:r>
              <a:rPr lang="en-US" sz="2400" b="1" dirty="0" err="1">
                <a:solidFill>
                  <a:schemeClr val="bg1"/>
                </a:solidFill>
              </a:rPr>
              <a:t>sTATEMENT</a:t>
            </a:r>
          </a:p>
          <a:p>
            <a:pPr marL="342900" indent="-342900" algn="l">
              <a:buClr>
                <a:srgbClr val="B5A2AF"/>
              </a:buClr>
              <a:buFont typeface="Wingdings" panose="020B0604020202020204" pitchFamily="34" charset="0"/>
              <a:buChar char="Ø"/>
            </a:pPr>
            <a:r>
              <a:rPr lang="en-US" sz="2400" b="1" dirty="0">
                <a:solidFill>
                  <a:schemeClr val="bg1"/>
                </a:solidFill>
              </a:rPr>
              <a:t>DESIGN</a:t>
            </a:r>
          </a:p>
          <a:p>
            <a:pPr marL="342900" indent="-342900" algn="l">
              <a:buClr>
                <a:srgbClr val="B5A2AF"/>
              </a:buClr>
              <a:buFont typeface="Wingdings" panose="020B0604020202020204" pitchFamily="34" charset="0"/>
              <a:buChar char="Ø"/>
            </a:pPr>
            <a:r>
              <a:rPr lang="en-US" sz="2400" b="1" dirty="0">
                <a:solidFill>
                  <a:schemeClr val="bg1"/>
                </a:solidFill>
              </a:rPr>
              <a:t>TECHNOLOGIES</a:t>
            </a:r>
          </a:p>
          <a:p>
            <a:pPr marL="342900" indent="-342900" algn="l">
              <a:buClr>
                <a:srgbClr val="B5A2AF"/>
              </a:buClr>
              <a:buFont typeface="Wingdings" panose="020B0604020202020204" pitchFamily="34" charset="0"/>
              <a:buChar char="Ø"/>
            </a:pPr>
            <a:r>
              <a:rPr lang="en-US" sz="2400" b="1" dirty="0">
                <a:solidFill>
                  <a:schemeClr val="bg1"/>
                </a:solidFill>
              </a:rPr>
              <a:t>SCREEN SHOTS(</a:t>
            </a:r>
            <a:r>
              <a:rPr lang="en-US" sz="2400" b="1" dirty="0" err="1">
                <a:solidFill>
                  <a:schemeClr val="bg1"/>
                </a:solidFill>
              </a:rPr>
              <a:t>rESULT</a:t>
            </a:r>
            <a:r>
              <a:rPr lang="en-US" sz="2400" b="1" dirty="0">
                <a:solidFill>
                  <a:schemeClr val="bg1"/>
                </a:solidFill>
              </a:rPr>
              <a:t>)</a:t>
            </a:r>
          </a:p>
          <a:p>
            <a:pPr marL="342900" indent="-342900" algn="l">
              <a:buClr>
                <a:srgbClr val="B5A2AF"/>
              </a:buClr>
              <a:buFont typeface="Wingdings" panose="020B0604020202020204" pitchFamily="34" charset="0"/>
              <a:buChar char="Ø"/>
            </a:pPr>
            <a:r>
              <a:rPr lang="en-US" sz="2400" b="1" dirty="0" err="1">
                <a:solidFill>
                  <a:schemeClr val="bg1"/>
                </a:solidFill>
              </a:rPr>
              <a:t>cONCLUSION</a:t>
            </a:r>
          </a:p>
        </p:txBody>
      </p:sp>
    </p:spTree>
    <p:extLst>
      <p:ext uri="{BB962C8B-B14F-4D97-AF65-F5344CB8AC3E}">
        <p14:creationId xmlns:p14="http://schemas.microsoft.com/office/powerpoint/2010/main" val="335678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r="-2" b="15603"/>
          <a:stretch/>
        </p:blipFill>
        <p:spPr>
          <a:xfrm>
            <a:off x="20" y="10"/>
            <a:ext cx="12191980" cy="6857990"/>
          </a:xfrm>
          <a:prstGeom prst="rect">
            <a:avLst/>
          </a:prstGeom>
        </p:spPr>
      </p:pic>
      <p:sp>
        <p:nvSpPr>
          <p:cNvPr id="6" name="Title 5">
            <a:extLst>
              <a:ext uri="{FF2B5EF4-FFF2-40B4-BE49-F238E27FC236}">
                <a16:creationId xmlns:a16="http://schemas.microsoft.com/office/drawing/2014/main" id="{80D38210-469C-42C1-BD24-0A49C2019F1F}"/>
              </a:ext>
            </a:extLst>
          </p:cNvPr>
          <p:cNvSpPr>
            <a:spLocks noGrp="1"/>
          </p:cNvSpPr>
          <p:nvPr>
            <p:ph type="title"/>
          </p:nvPr>
        </p:nvSpPr>
        <p:spPr/>
        <p:txBody>
          <a:bodyPr>
            <a:normAutofit/>
          </a:bodyPr>
          <a:lstStyle/>
          <a:p>
            <a:pPr algn="ctr"/>
            <a:r>
              <a:rPr lang="en-US" sz="6000">
                <a:solidFill>
                  <a:schemeClr val="bg1"/>
                </a:solidFill>
                <a:latin typeface="Calibri"/>
                <a:cs typeface="Calibri"/>
              </a:rPr>
              <a:t>Problem Statement</a:t>
            </a:r>
            <a:endParaRPr lang="en-US"/>
          </a:p>
        </p:txBody>
      </p:sp>
      <p:sp>
        <p:nvSpPr>
          <p:cNvPr id="4" name="Subtitle 3">
            <a:extLst>
              <a:ext uri="{FF2B5EF4-FFF2-40B4-BE49-F238E27FC236}">
                <a16:creationId xmlns:a16="http://schemas.microsoft.com/office/drawing/2014/main" id="{3FECCC1B-980A-4AE5-8968-D2FEEE4F0AC5}"/>
              </a:ext>
            </a:extLst>
          </p:cNvPr>
          <p:cNvSpPr>
            <a:spLocks noGrp="1"/>
          </p:cNvSpPr>
          <p:nvPr>
            <p:ph idx="1"/>
          </p:nvPr>
        </p:nvSpPr>
        <p:spPr>
          <a:xfrm>
            <a:off x="1069848" y="1874520"/>
            <a:ext cx="9634011" cy="4764088"/>
          </a:xfrm>
        </p:spPr>
        <p:txBody>
          <a:bodyPr vert="horz" lIns="91440" tIns="45720" rIns="91440" bIns="45720" rtlCol="0" anchor="t">
            <a:normAutofit lnSpcReduction="10000"/>
          </a:bodyPr>
          <a:lstStyle/>
          <a:p>
            <a:pPr>
              <a:buClr>
                <a:srgbClr val="B5A2AF"/>
              </a:buClr>
              <a:buFont typeface="Wingdings,Sans-Serif" panose="020B0604020202020204" pitchFamily="34" charset="0"/>
              <a:buChar char="Ø"/>
            </a:pPr>
            <a:r>
              <a:rPr lang="en-US" sz="2400" b="1" dirty="0">
                <a:solidFill>
                  <a:schemeClr val="bg1"/>
                </a:solidFill>
                <a:ea typeface="+mn-lt"/>
                <a:cs typeface="+mn-lt"/>
              </a:rPr>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They have a very broad idea about what they want to buy. The purpose of any e-commerce website is to help customers narrow down their broad ideas and enable them to finalize the products.</a:t>
            </a:r>
          </a:p>
        </p:txBody>
      </p:sp>
    </p:spTree>
    <p:extLst>
      <p:ext uri="{BB962C8B-B14F-4D97-AF65-F5344CB8AC3E}">
        <p14:creationId xmlns:p14="http://schemas.microsoft.com/office/powerpoint/2010/main" val="80935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r="-2" b="15603"/>
          <a:stretch/>
        </p:blipFill>
        <p:spPr>
          <a:xfrm>
            <a:off x="20" y="10"/>
            <a:ext cx="12191980" cy="6857990"/>
          </a:xfrm>
          <a:prstGeom prst="rect">
            <a:avLst/>
          </a:prstGeom>
        </p:spPr>
      </p:pic>
      <p:sp>
        <p:nvSpPr>
          <p:cNvPr id="6" name="Title 5">
            <a:extLst>
              <a:ext uri="{FF2B5EF4-FFF2-40B4-BE49-F238E27FC236}">
                <a16:creationId xmlns:a16="http://schemas.microsoft.com/office/drawing/2014/main" id="{80D38210-469C-42C1-BD24-0A49C2019F1F}"/>
              </a:ext>
            </a:extLst>
          </p:cNvPr>
          <p:cNvSpPr>
            <a:spLocks noGrp="1"/>
          </p:cNvSpPr>
          <p:nvPr>
            <p:ph type="title"/>
          </p:nvPr>
        </p:nvSpPr>
        <p:spPr>
          <a:xfrm>
            <a:off x="1069848" y="252888"/>
            <a:ext cx="9634011" cy="1111251"/>
          </a:xfrm>
        </p:spPr>
        <p:txBody>
          <a:bodyPr>
            <a:normAutofit/>
          </a:bodyPr>
          <a:lstStyle/>
          <a:p>
            <a:pPr algn="ctr"/>
            <a:r>
              <a:rPr lang="en-US" sz="6000">
                <a:solidFill>
                  <a:schemeClr val="bg1"/>
                </a:solidFill>
                <a:latin typeface="Calibri"/>
                <a:cs typeface="Calibri"/>
              </a:rPr>
              <a:t>Design</a:t>
            </a:r>
            <a:endParaRPr lang="en-US"/>
          </a:p>
        </p:txBody>
      </p:sp>
      <p:pic>
        <p:nvPicPr>
          <p:cNvPr id="2" name="Picture 2" descr="Diagram&#10;&#10;Description automatically generated">
            <a:extLst>
              <a:ext uri="{FF2B5EF4-FFF2-40B4-BE49-F238E27FC236}">
                <a16:creationId xmlns:a16="http://schemas.microsoft.com/office/drawing/2014/main" id="{E5810AFE-AD51-4C2A-B8C5-84BB4BD8BDC9}"/>
              </a:ext>
            </a:extLst>
          </p:cNvPr>
          <p:cNvPicPr>
            <a:picLocks noGrp="1" noChangeAspect="1"/>
          </p:cNvPicPr>
          <p:nvPr>
            <p:ph idx="1"/>
          </p:nvPr>
        </p:nvPicPr>
        <p:blipFill>
          <a:blip r:embed="rId3"/>
          <a:stretch>
            <a:fillRect/>
          </a:stretch>
        </p:blipFill>
        <p:spPr>
          <a:xfrm>
            <a:off x="983154" y="1481615"/>
            <a:ext cx="10688461" cy="5172867"/>
          </a:xfrm>
        </p:spPr>
      </p:pic>
      <p:pic>
        <p:nvPicPr>
          <p:cNvPr id="10" name="Picture 10">
            <a:extLst>
              <a:ext uri="{FF2B5EF4-FFF2-40B4-BE49-F238E27FC236}">
                <a16:creationId xmlns:a16="http://schemas.microsoft.com/office/drawing/2014/main" id="{EA897EA9-5575-4192-B0E7-9FEFF82AFF00}"/>
              </a:ext>
            </a:extLst>
          </p:cNvPr>
          <p:cNvPicPr>
            <a:picLocks noChangeAspect="1"/>
          </p:cNvPicPr>
          <p:nvPr/>
        </p:nvPicPr>
        <p:blipFill>
          <a:blip r:embed="rId4"/>
          <a:stretch>
            <a:fillRect/>
          </a:stretch>
        </p:blipFill>
        <p:spPr>
          <a:xfrm>
            <a:off x="9136857" y="1719263"/>
            <a:ext cx="2228849" cy="764381"/>
          </a:xfrm>
          <a:prstGeom prst="rect">
            <a:avLst/>
          </a:prstGeom>
        </p:spPr>
      </p:pic>
    </p:spTree>
    <p:extLst>
      <p:ext uri="{BB962C8B-B14F-4D97-AF65-F5344CB8AC3E}">
        <p14:creationId xmlns:p14="http://schemas.microsoft.com/office/powerpoint/2010/main" val="326864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r="-2" b="15603"/>
          <a:stretch/>
        </p:blipFill>
        <p:spPr>
          <a:xfrm>
            <a:off x="20" y="10"/>
            <a:ext cx="12191980" cy="6857990"/>
          </a:xfrm>
          <a:prstGeom prst="rect">
            <a:avLst/>
          </a:prstGeom>
        </p:spPr>
      </p:pic>
      <p:sp>
        <p:nvSpPr>
          <p:cNvPr id="6" name="Title 5">
            <a:extLst>
              <a:ext uri="{FF2B5EF4-FFF2-40B4-BE49-F238E27FC236}">
                <a16:creationId xmlns:a16="http://schemas.microsoft.com/office/drawing/2014/main" id="{80D38210-469C-42C1-BD24-0A49C2019F1F}"/>
              </a:ext>
            </a:extLst>
          </p:cNvPr>
          <p:cNvSpPr>
            <a:spLocks noGrp="1"/>
          </p:cNvSpPr>
          <p:nvPr>
            <p:ph type="title"/>
          </p:nvPr>
        </p:nvSpPr>
        <p:spPr/>
        <p:txBody>
          <a:bodyPr>
            <a:normAutofit/>
          </a:bodyPr>
          <a:lstStyle/>
          <a:p>
            <a:pPr algn="ctr"/>
            <a:r>
              <a:rPr lang="en-US" sz="6000">
                <a:solidFill>
                  <a:schemeClr val="bg1"/>
                </a:solidFill>
                <a:latin typeface="Calibri"/>
                <a:cs typeface="Calibri"/>
              </a:rPr>
              <a:t>Technologies</a:t>
            </a:r>
            <a:endParaRPr lang="en-US"/>
          </a:p>
        </p:txBody>
      </p:sp>
      <p:sp>
        <p:nvSpPr>
          <p:cNvPr id="4" name="Subtitle 3">
            <a:extLst>
              <a:ext uri="{FF2B5EF4-FFF2-40B4-BE49-F238E27FC236}">
                <a16:creationId xmlns:a16="http://schemas.microsoft.com/office/drawing/2014/main" id="{3FECCC1B-980A-4AE5-8968-D2FEEE4F0AC5}"/>
              </a:ext>
            </a:extLst>
          </p:cNvPr>
          <p:cNvSpPr>
            <a:spLocks noGrp="1"/>
          </p:cNvSpPr>
          <p:nvPr>
            <p:ph idx="1"/>
          </p:nvPr>
        </p:nvSpPr>
        <p:spPr>
          <a:xfrm>
            <a:off x="1069848" y="1850708"/>
            <a:ext cx="10098354" cy="4375150"/>
          </a:xfrm>
        </p:spPr>
        <p:txBody>
          <a:bodyPr vert="horz" lIns="91440" tIns="45720" rIns="91440" bIns="45720" rtlCol="0" anchor="t">
            <a:normAutofit/>
          </a:bodyPr>
          <a:lstStyle/>
          <a:p>
            <a:pPr>
              <a:buClr>
                <a:srgbClr val="B5A2AF"/>
              </a:buClr>
              <a:buFont typeface="Wingdings" panose="020B0604020202020204" pitchFamily="34" charset="0"/>
              <a:buChar char="Ø"/>
            </a:pPr>
            <a:r>
              <a:rPr lang="en-US" sz="3200" b="1" dirty="0" err="1">
                <a:solidFill>
                  <a:schemeClr val="bg1"/>
                </a:solidFill>
              </a:rPr>
              <a:t>MySql</a:t>
            </a:r>
            <a:r>
              <a:rPr lang="en-US" sz="3200" b="1" dirty="0">
                <a:solidFill>
                  <a:schemeClr val="bg1"/>
                </a:solidFill>
              </a:rPr>
              <a:t> database for backend.</a:t>
            </a:r>
          </a:p>
          <a:p>
            <a:pPr>
              <a:buClr>
                <a:srgbClr val="B5A2AF"/>
              </a:buClr>
              <a:buFont typeface="Wingdings" panose="020B0604020202020204" pitchFamily="34" charset="0"/>
              <a:buChar char="Ø"/>
            </a:pPr>
            <a:r>
              <a:rPr lang="en-US" sz="3200" b="1" dirty="0">
                <a:solidFill>
                  <a:schemeClr val="bg1"/>
                </a:solidFill>
              </a:rPr>
              <a:t>Html, CSS and Java Script for Front end.</a:t>
            </a:r>
          </a:p>
          <a:p>
            <a:pPr>
              <a:buClr>
                <a:srgbClr val="B5A2AF"/>
              </a:buClr>
              <a:buFont typeface="Wingdings" panose="020B0604020202020204" pitchFamily="34" charset="0"/>
              <a:buChar char="Ø"/>
            </a:pPr>
            <a:r>
              <a:rPr lang="en-US" sz="3200" b="1" dirty="0">
                <a:solidFill>
                  <a:schemeClr val="bg1"/>
                </a:solidFill>
              </a:rPr>
              <a:t>Spring boot, Spring web services and Rest API's.</a:t>
            </a:r>
          </a:p>
          <a:p>
            <a:pPr>
              <a:buClr>
                <a:srgbClr val="B5A2AF"/>
              </a:buClr>
              <a:buFont typeface="Wingdings" panose="020B0604020202020204" pitchFamily="34" charset="0"/>
              <a:buChar char="Ø"/>
            </a:pPr>
            <a:endParaRPr lang="en-US" sz="2400" b="1" dirty="0">
              <a:solidFill>
                <a:schemeClr val="bg1"/>
              </a:solidFill>
            </a:endParaRPr>
          </a:p>
        </p:txBody>
      </p:sp>
    </p:spTree>
    <p:extLst>
      <p:ext uri="{BB962C8B-B14F-4D97-AF65-F5344CB8AC3E}">
        <p14:creationId xmlns:p14="http://schemas.microsoft.com/office/powerpoint/2010/main" val="64821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r="-2" b="15603"/>
          <a:stretch/>
        </p:blipFill>
        <p:spPr>
          <a:xfrm>
            <a:off x="20" y="-154771"/>
            <a:ext cx="12191980" cy="6857990"/>
          </a:xfrm>
          <a:prstGeom prst="rect">
            <a:avLst/>
          </a:prstGeom>
        </p:spPr>
      </p:pic>
      <p:sp>
        <p:nvSpPr>
          <p:cNvPr id="6" name="Title 5">
            <a:extLst>
              <a:ext uri="{FF2B5EF4-FFF2-40B4-BE49-F238E27FC236}">
                <a16:creationId xmlns:a16="http://schemas.microsoft.com/office/drawing/2014/main" id="{80D38210-469C-42C1-BD24-0A49C2019F1F}"/>
              </a:ext>
            </a:extLst>
          </p:cNvPr>
          <p:cNvSpPr>
            <a:spLocks noGrp="1"/>
          </p:cNvSpPr>
          <p:nvPr>
            <p:ph type="title"/>
          </p:nvPr>
        </p:nvSpPr>
        <p:spPr>
          <a:xfrm>
            <a:off x="1069848" y="2858"/>
            <a:ext cx="9634011" cy="1325563"/>
          </a:xfrm>
        </p:spPr>
        <p:txBody>
          <a:bodyPr>
            <a:normAutofit/>
          </a:bodyPr>
          <a:lstStyle/>
          <a:p>
            <a:pPr algn="ctr"/>
            <a:r>
              <a:rPr lang="en-US" sz="6000">
                <a:solidFill>
                  <a:schemeClr val="bg1"/>
                </a:solidFill>
                <a:latin typeface="Calibri"/>
                <a:cs typeface="Calibri"/>
              </a:rPr>
              <a:t>SCREEN SHOT</a:t>
            </a:r>
            <a:endParaRPr lang="en-US">
              <a:solidFill>
                <a:schemeClr val="bg1"/>
              </a:solidFill>
            </a:endParaRPr>
          </a:p>
        </p:txBody>
      </p:sp>
      <p:pic>
        <p:nvPicPr>
          <p:cNvPr id="8" name="Picture 8">
            <a:extLst>
              <a:ext uri="{FF2B5EF4-FFF2-40B4-BE49-F238E27FC236}">
                <a16:creationId xmlns:a16="http://schemas.microsoft.com/office/drawing/2014/main" id="{570135FA-3C74-4AE8-9868-D38283AFEE8A}"/>
              </a:ext>
            </a:extLst>
          </p:cNvPr>
          <p:cNvPicPr>
            <a:picLocks noGrp="1" noChangeAspect="1"/>
          </p:cNvPicPr>
          <p:nvPr>
            <p:ph idx="1"/>
          </p:nvPr>
        </p:nvPicPr>
        <p:blipFill>
          <a:blip r:embed="rId3"/>
          <a:stretch>
            <a:fillRect/>
          </a:stretch>
        </p:blipFill>
        <p:spPr>
          <a:xfrm>
            <a:off x="379286" y="1177977"/>
            <a:ext cx="11360416" cy="5303891"/>
          </a:xfrm>
        </p:spPr>
      </p:pic>
    </p:spTree>
    <p:extLst>
      <p:ext uri="{BB962C8B-B14F-4D97-AF65-F5344CB8AC3E}">
        <p14:creationId xmlns:p14="http://schemas.microsoft.com/office/powerpoint/2010/main" val="44025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r="-2" b="15603"/>
          <a:stretch/>
        </p:blipFill>
        <p:spPr>
          <a:xfrm>
            <a:off x="20" y="-154771"/>
            <a:ext cx="12191980" cy="6857990"/>
          </a:xfrm>
          <a:prstGeom prst="rect">
            <a:avLst/>
          </a:prstGeom>
        </p:spPr>
      </p:pic>
      <p:sp>
        <p:nvSpPr>
          <p:cNvPr id="6" name="Title 5">
            <a:extLst>
              <a:ext uri="{FF2B5EF4-FFF2-40B4-BE49-F238E27FC236}">
                <a16:creationId xmlns:a16="http://schemas.microsoft.com/office/drawing/2014/main" id="{80D38210-469C-42C1-BD24-0A49C2019F1F}"/>
              </a:ext>
            </a:extLst>
          </p:cNvPr>
          <p:cNvSpPr>
            <a:spLocks noGrp="1"/>
          </p:cNvSpPr>
          <p:nvPr>
            <p:ph type="title"/>
          </p:nvPr>
        </p:nvSpPr>
        <p:spPr>
          <a:xfrm>
            <a:off x="1069848" y="2858"/>
            <a:ext cx="9634011" cy="1325563"/>
          </a:xfrm>
        </p:spPr>
        <p:txBody>
          <a:bodyPr>
            <a:normAutofit/>
          </a:bodyPr>
          <a:lstStyle/>
          <a:p>
            <a:pPr algn="ctr"/>
            <a:r>
              <a:rPr lang="en-US" sz="6000">
                <a:solidFill>
                  <a:schemeClr val="bg1"/>
                </a:solidFill>
                <a:latin typeface="Calibri"/>
                <a:cs typeface="Calibri"/>
              </a:rPr>
              <a:t>SCREEN SHOT</a:t>
            </a:r>
            <a:endParaRPr lang="en-US" sz="6000">
              <a:ea typeface="+mj-lt"/>
              <a:cs typeface="+mj-lt"/>
            </a:endParaRPr>
          </a:p>
        </p:txBody>
      </p:sp>
      <p:pic>
        <p:nvPicPr>
          <p:cNvPr id="2" name="Picture 2" descr="Graphical user interface, application&#10;&#10;Description automatically generated">
            <a:extLst>
              <a:ext uri="{FF2B5EF4-FFF2-40B4-BE49-F238E27FC236}">
                <a16:creationId xmlns:a16="http://schemas.microsoft.com/office/drawing/2014/main" id="{C450E035-7673-4876-9BCE-BA24156155E1}"/>
              </a:ext>
            </a:extLst>
          </p:cNvPr>
          <p:cNvPicPr>
            <a:picLocks noGrp="1" noChangeAspect="1"/>
          </p:cNvPicPr>
          <p:nvPr>
            <p:ph idx="1"/>
          </p:nvPr>
        </p:nvPicPr>
        <p:blipFill>
          <a:blip r:embed="rId3"/>
          <a:stretch>
            <a:fillRect/>
          </a:stretch>
        </p:blipFill>
        <p:spPr>
          <a:xfrm>
            <a:off x="5820442" y="992813"/>
            <a:ext cx="6240731" cy="5519434"/>
          </a:xfrm>
        </p:spPr>
      </p:pic>
      <p:pic>
        <p:nvPicPr>
          <p:cNvPr id="3" name="Picture 6" descr="Graphical user interface, application&#10;&#10;Description automatically generated">
            <a:extLst>
              <a:ext uri="{FF2B5EF4-FFF2-40B4-BE49-F238E27FC236}">
                <a16:creationId xmlns:a16="http://schemas.microsoft.com/office/drawing/2014/main" id="{F24C4FFD-B727-48D4-B9E2-742BFDD19CB9}"/>
              </a:ext>
            </a:extLst>
          </p:cNvPr>
          <p:cNvPicPr>
            <a:picLocks noChangeAspect="1"/>
          </p:cNvPicPr>
          <p:nvPr/>
        </p:nvPicPr>
        <p:blipFill>
          <a:blip r:embed="rId4"/>
          <a:stretch>
            <a:fillRect/>
          </a:stretch>
        </p:blipFill>
        <p:spPr>
          <a:xfrm>
            <a:off x="-2379" y="991989"/>
            <a:ext cx="5779292" cy="5516960"/>
          </a:xfrm>
          <a:prstGeom prst="rect">
            <a:avLst/>
          </a:prstGeom>
        </p:spPr>
      </p:pic>
    </p:spTree>
    <p:extLst>
      <p:ext uri="{BB962C8B-B14F-4D97-AF65-F5344CB8AC3E}">
        <p14:creationId xmlns:p14="http://schemas.microsoft.com/office/powerpoint/2010/main" val="28261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r="-2" b="15603"/>
          <a:stretch/>
        </p:blipFill>
        <p:spPr>
          <a:xfrm>
            <a:off x="20" y="-154771"/>
            <a:ext cx="12191980" cy="6857990"/>
          </a:xfrm>
          <a:prstGeom prst="rect">
            <a:avLst/>
          </a:prstGeom>
        </p:spPr>
      </p:pic>
      <p:sp>
        <p:nvSpPr>
          <p:cNvPr id="6" name="Title 5">
            <a:extLst>
              <a:ext uri="{FF2B5EF4-FFF2-40B4-BE49-F238E27FC236}">
                <a16:creationId xmlns:a16="http://schemas.microsoft.com/office/drawing/2014/main" id="{80D38210-469C-42C1-BD24-0A49C2019F1F}"/>
              </a:ext>
            </a:extLst>
          </p:cNvPr>
          <p:cNvSpPr>
            <a:spLocks noGrp="1"/>
          </p:cNvSpPr>
          <p:nvPr>
            <p:ph type="title"/>
          </p:nvPr>
        </p:nvSpPr>
        <p:spPr>
          <a:xfrm>
            <a:off x="1069848" y="2858"/>
            <a:ext cx="9634011" cy="1325563"/>
          </a:xfrm>
        </p:spPr>
        <p:txBody>
          <a:bodyPr>
            <a:normAutofit/>
          </a:bodyPr>
          <a:lstStyle/>
          <a:p>
            <a:pPr algn="ctr"/>
            <a:r>
              <a:rPr lang="en-US" sz="6000">
                <a:solidFill>
                  <a:schemeClr val="bg1"/>
                </a:solidFill>
                <a:latin typeface="Calibri"/>
                <a:cs typeface="Calibri"/>
              </a:rPr>
              <a:t>SCREEN SHOT</a:t>
            </a:r>
            <a:endParaRPr lang="en-US" sz="6000">
              <a:ea typeface="+mj-lt"/>
              <a:cs typeface="+mj-lt"/>
            </a:endParaRPr>
          </a:p>
        </p:txBody>
      </p:sp>
      <p:pic>
        <p:nvPicPr>
          <p:cNvPr id="8" name="Picture 8" descr="Graphical user interface, text, application, email&#10;&#10;Description automatically generated">
            <a:extLst>
              <a:ext uri="{FF2B5EF4-FFF2-40B4-BE49-F238E27FC236}">
                <a16:creationId xmlns:a16="http://schemas.microsoft.com/office/drawing/2014/main" id="{E439DF7B-20E2-4074-9E05-3DE5C373795C}"/>
              </a:ext>
            </a:extLst>
          </p:cNvPr>
          <p:cNvPicPr>
            <a:picLocks noGrp="1" noChangeAspect="1"/>
          </p:cNvPicPr>
          <p:nvPr>
            <p:ph idx="1"/>
          </p:nvPr>
        </p:nvPicPr>
        <p:blipFill>
          <a:blip r:embed="rId3"/>
          <a:stretch>
            <a:fillRect/>
          </a:stretch>
        </p:blipFill>
        <p:spPr>
          <a:xfrm>
            <a:off x="363141" y="1172052"/>
            <a:ext cx="11547486" cy="5446712"/>
          </a:xfrm>
        </p:spPr>
      </p:pic>
    </p:spTree>
    <p:extLst>
      <p:ext uri="{BB962C8B-B14F-4D97-AF65-F5344CB8AC3E}">
        <p14:creationId xmlns:p14="http://schemas.microsoft.com/office/powerpoint/2010/main" val="425914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blurred background of department store">
            <a:extLst>
              <a:ext uri="{FF2B5EF4-FFF2-40B4-BE49-F238E27FC236}">
                <a16:creationId xmlns:a16="http://schemas.microsoft.com/office/drawing/2014/main" id="{4D8A5097-69E5-455E-B37E-8DC5AF88CDCF}"/>
              </a:ext>
            </a:extLst>
          </p:cNvPr>
          <p:cNvPicPr>
            <a:picLocks noChangeAspect="1"/>
          </p:cNvPicPr>
          <p:nvPr/>
        </p:nvPicPr>
        <p:blipFill rotWithShape="1">
          <a:blip r:embed="rId2"/>
          <a:srcRect r="-2" b="15603"/>
          <a:stretch/>
        </p:blipFill>
        <p:spPr>
          <a:xfrm>
            <a:off x="20" y="-154771"/>
            <a:ext cx="12191980" cy="6857990"/>
          </a:xfrm>
          <a:prstGeom prst="rect">
            <a:avLst/>
          </a:prstGeom>
        </p:spPr>
      </p:pic>
      <p:sp>
        <p:nvSpPr>
          <p:cNvPr id="6" name="Title 5">
            <a:extLst>
              <a:ext uri="{FF2B5EF4-FFF2-40B4-BE49-F238E27FC236}">
                <a16:creationId xmlns:a16="http://schemas.microsoft.com/office/drawing/2014/main" id="{80D38210-469C-42C1-BD24-0A49C2019F1F}"/>
              </a:ext>
            </a:extLst>
          </p:cNvPr>
          <p:cNvSpPr>
            <a:spLocks noGrp="1"/>
          </p:cNvSpPr>
          <p:nvPr>
            <p:ph type="title"/>
          </p:nvPr>
        </p:nvSpPr>
        <p:spPr>
          <a:xfrm>
            <a:off x="1069848" y="2858"/>
            <a:ext cx="9634011" cy="1325563"/>
          </a:xfrm>
        </p:spPr>
        <p:txBody>
          <a:bodyPr>
            <a:normAutofit/>
          </a:bodyPr>
          <a:lstStyle/>
          <a:p>
            <a:pPr algn="ctr"/>
            <a:r>
              <a:rPr lang="en-US" sz="6000">
                <a:solidFill>
                  <a:schemeClr val="bg1"/>
                </a:solidFill>
                <a:latin typeface="Calibri"/>
                <a:cs typeface="Calibri"/>
              </a:rPr>
              <a:t>SCREEN SHOT</a:t>
            </a:r>
            <a:endParaRPr lang="en-US" sz="6000">
              <a:ea typeface="+mj-lt"/>
              <a:cs typeface="+mj-lt"/>
            </a:endParaRPr>
          </a:p>
        </p:txBody>
      </p:sp>
      <p:pic>
        <p:nvPicPr>
          <p:cNvPr id="4" name="Picture 6" descr="Graphical user interface, application&#10;&#10;Description automatically generated">
            <a:extLst>
              <a:ext uri="{FF2B5EF4-FFF2-40B4-BE49-F238E27FC236}">
                <a16:creationId xmlns:a16="http://schemas.microsoft.com/office/drawing/2014/main" id="{BA6963C6-8F97-403D-A721-6D6BE69C4F5F}"/>
              </a:ext>
            </a:extLst>
          </p:cNvPr>
          <p:cNvPicPr>
            <a:picLocks noGrp="1" noChangeAspect="1"/>
          </p:cNvPicPr>
          <p:nvPr>
            <p:ph idx="1"/>
          </p:nvPr>
        </p:nvPicPr>
        <p:blipFill>
          <a:blip r:embed="rId3"/>
          <a:stretch>
            <a:fillRect/>
          </a:stretch>
        </p:blipFill>
        <p:spPr>
          <a:xfrm>
            <a:off x="391192" y="1556400"/>
            <a:ext cx="11622354" cy="4975671"/>
          </a:xfrm>
        </p:spPr>
      </p:pic>
    </p:spTree>
    <p:extLst>
      <p:ext uri="{BB962C8B-B14F-4D97-AF65-F5344CB8AC3E}">
        <p14:creationId xmlns:p14="http://schemas.microsoft.com/office/powerpoint/2010/main" val="1112586800"/>
      </p:ext>
    </p:extLst>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3B3521"/>
      </a:dk2>
      <a:lt2>
        <a:srgbClr val="E8E2E6"/>
      </a:lt2>
      <a:accent1>
        <a:srgbClr val="21B854"/>
      </a:accent1>
      <a:accent2>
        <a:srgbClr val="21BB14"/>
      </a:accent2>
      <a:accent3>
        <a:srgbClr val="68B320"/>
      </a:accent3>
      <a:accent4>
        <a:srgbClr val="9BA912"/>
      </a:accent4>
      <a:accent5>
        <a:srgbClr val="CF9825"/>
      </a:accent5>
      <a:accent6>
        <a:srgbClr val="D54817"/>
      </a:accent6>
      <a:hlink>
        <a:srgbClr val="918230"/>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BohemianVTI</vt:lpstr>
      <vt:lpstr>Cloth Store Online Booking  Batch – 86 </vt:lpstr>
      <vt:lpstr>AGENDA</vt:lpstr>
      <vt:lpstr>Problem Statement</vt:lpstr>
      <vt:lpstr>Design</vt:lpstr>
      <vt:lpstr>Technologies</vt:lpstr>
      <vt:lpstr>SCREEN SHOT</vt:lpstr>
      <vt:lpstr>SCREEN SHOT</vt:lpstr>
      <vt:lpstr>SCREEN SHOT</vt:lpstr>
      <vt:lpstr>SCREEN SHOT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275</cp:revision>
  <dcterms:created xsi:type="dcterms:W3CDTF">2021-11-16T04:18:17Z</dcterms:created>
  <dcterms:modified xsi:type="dcterms:W3CDTF">2021-11-16T09:02:14Z</dcterms:modified>
</cp:coreProperties>
</file>