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B1758-D052-4B61-8D55-C33316AD8061}" v="408" dt="2021-09-17T05:24:35.253"/>
    <p1510:client id="{94C681C6-6636-4C47-AF1F-F9CE22AC9426}" v="157" dt="2021-09-17T08:23:5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era Bugide" userId="S::veera_bugide@thbs.com::6632a622-d76a-4069-9a12-9c2f08f9dc10" providerId="AD" clId="Web-{2F5B1758-D052-4B61-8D55-C33316AD8061}"/>
    <pc:docChg chg="addSld modSld">
      <pc:chgData name="Veera Bugide" userId="S::veera_bugide@thbs.com::6632a622-d76a-4069-9a12-9c2f08f9dc10" providerId="AD" clId="Web-{2F5B1758-D052-4B61-8D55-C33316AD8061}" dt="2021-09-17T05:24:34.519" v="222" actId="20577"/>
      <pc:docMkLst>
        <pc:docMk/>
      </pc:docMkLst>
      <pc:sldChg chg="addSp modSp">
        <pc:chgData name="Veera Bugide" userId="S::veera_bugide@thbs.com::6632a622-d76a-4069-9a12-9c2f08f9dc10" providerId="AD" clId="Web-{2F5B1758-D052-4B61-8D55-C33316AD8061}" dt="2021-09-17T05:08:09.327" v="156" actId="20577"/>
        <pc:sldMkLst>
          <pc:docMk/>
          <pc:sldMk cId="109857222" sldId="256"/>
        </pc:sldMkLst>
        <pc:spChg chg="mod">
          <ac:chgData name="Veera Bugide" userId="S::veera_bugide@thbs.com::6632a622-d76a-4069-9a12-9c2f08f9dc10" providerId="AD" clId="Web-{2F5B1758-D052-4B61-8D55-C33316AD8061}" dt="2021-09-17T04:57:11.001" v="1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eera Bugide" userId="S::veera_bugide@thbs.com::6632a622-d76a-4069-9a12-9c2f08f9dc10" providerId="AD" clId="Web-{2F5B1758-D052-4B61-8D55-C33316AD8061}" dt="2021-09-17T05:08:09.327" v="156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Veera Bugide" userId="S::veera_bugide@thbs.com::6632a622-d76a-4069-9a12-9c2f08f9dc10" providerId="AD" clId="Web-{2F5B1758-D052-4B61-8D55-C33316AD8061}" dt="2021-09-17T05:00:44.891" v="60" actId="14100"/>
          <ac:picMkLst>
            <pc:docMk/>
            <pc:sldMk cId="109857222" sldId="256"/>
            <ac:picMk id="4" creationId="{37BC0CDA-C06D-4884-98CF-A2629D23000B}"/>
          </ac:picMkLst>
        </pc:picChg>
        <pc:picChg chg="add mod">
          <ac:chgData name="Veera Bugide" userId="S::veera_bugide@thbs.com::6632a622-d76a-4069-9a12-9c2f08f9dc10" providerId="AD" clId="Web-{2F5B1758-D052-4B61-8D55-C33316AD8061}" dt="2021-09-17T05:07:07.854" v="119" actId="1076"/>
          <ac:picMkLst>
            <pc:docMk/>
            <pc:sldMk cId="109857222" sldId="256"/>
            <ac:picMk id="5" creationId="{B83668C4-811A-417C-982E-59EEECA5B5AD}"/>
          </ac:picMkLst>
        </pc:picChg>
      </pc:sldChg>
      <pc:sldChg chg="addSp delSp modSp new">
        <pc:chgData name="Veera Bugide" userId="S::veera_bugide@thbs.com::6632a622-d76a-4069-9a12-9c2f08f9dc10" providerId="AD" clId="Web-{2F5B1758-D052-4B61-8D55-C33316AD8061}" dt="2021-09-17T05:24:34.519" v="222" actId="20577"/>
        <pc:sldMkLst>
          <pc:docMk/>
          <pc:sldMk cId="2150815388" sldId="257"/>
        </pc:sldMkLst>
        <pc:spChg chg="del">
          <ac:chgData name="Veera Bugide" userId="S::veera_bugide@thbs.com::6632a622-d76a-4069-9a12-9c2f08f9dc10" providerId="AD" clId="Web-{2F5B1758-D052-4B61-8D55-C33316AD8061}" dt="2021-09-17T05:08:19.453" v="158"/>
          <ac:spMkLst>
            <pc:docMk/>
            <pc:sldMk cId="2150815388" sldId="257"/>
            <ac:spMk id="2" creationId="{E5C2CA96-F605-4584-BFCB-8EBAB82B4CAE}"/>
          </ac:spMkLst>
        </pc:spChg>
        <pc:spChg chg="mod">
          <ac:chgData name="Veera Bugide" userId="S::veera_bugide@thbs.com::6632a622-d76a-4069-9a12-9c2f08f9dc10" providerId="AD" clId="Web-{2F5B1758-D052-4B61-8D55-C33316AD8061}" dt="2021-09-17T05:24:34.519" v="222" actId="20577"/>
          <ac:spMkLst>
            <pc:docMk/>
            <pc:sldMk cId="2150815388" sldId="257"/>
            <ac:spMk id="3" creationId="{ADC05929-8E15-4280-810D-CF8913CF1198}"/>
          </ac:spMkLst>
        </pc:spChg>
        <pc:picChg chg="add mod">
          <ac:chgData name="Veera Bugide" userId="S::veera_bugide@thbs.com::6632a622-d76a-4069-9a12-9c2f08f9dc10" providerId="AD" clId="Web-{2F5B1758-D052-4B61-8D55-C33316AD8061}" dt="2021-09-17T05:23:00.481" v="177" actId="14100"/>
          <ac:picMkLst>
            <pc:docMk/>
            <pc:sldMk cId="2150815388" sldId="257"/>
            <ac:picMk id="4" creationId="{97738875-038E-406E-BD33-EEB981C32F24}"/>
          </ac:picMkLst>
        </pc:picChg>
      </pc:sldChg>
      <pc:sldChg chg="add replId">
        <pc:chgData name="Veera Bugide" userId="S::veera_bugide@thbs.com::6632a622-d76a-4069-9a12-9c2f08f9dc10" providerId="AD" clId="Web-{2F5B1758-D052-4B61-8D55-C33316AD8061}" dt="2021-09-17T05:08:32.954" v="162"/>
        <pc:sldMkLst>
          <pc:docMk/>
          <pc:sldMk cId="1752411624" sldId="258"/>
        </pc:sldMkLst>
      </pc:sldChg>
      <pc:sldChg chg="add replId">
        <pc:chgData name="Veera Bugide" userId="S::veera_bugide@thbs.com::6632a622-d76a-4069-9a12-9c2f08f9dc10" providerId="AD" clId="Web-{2F5B1758-D052-4B61-8D55-C33316AD8061}" dt="2021-09-17T05:08:36.782" v="163"/>
        <pc:sldMkLst>
          <pc:docMk/>
          <pc:sldMk cId="3233554169" sldId="259"/>
        </pc:sldMkLst>
      </pc:sldChg>
      <pc:sldChg chg="addSp delSp modSp add replId">
        <pc:chgData name="Veera Bugide" userId="S::veera_bugide@thbs.com::6632a622-d76a-4069-9a12-9c2f08f9dc10" providerId="AD" clId="Web-{2F5B1758-D052-4B61-8D55-C33316AD8061}" dt="2021-09-17T05:08:45.829" v="166"/>
        <pc:sldMkLst>
          <pc:docMk/>
          <pc:sldMk cId="920725620" sldId="260"/>
        </pc:sldMkLst>
        <pc:spChg chg="add del">
          <ac:chgData name="Veera Bugide" userId="S::veera_bugide@thbs.com::6632a622-d76a-4069-9a12-9c2f08f9dc10" providerId="AD" clId="Web-{2F5B1758-D052-4B61-8D55-C33316AD8061}" dt="2021-09-17T05:08:45.829" v="166"/>
          <ac:spMkLst>
            <pc:docMk/>
            <pc:sldMk cId="920725620" sldId="260"/>
            <ac:spMk id="3" creationId="{ADC05929-8E15-4280-810D-CF8913CF1198}"/>
          </ac:spMkLst>
        </pc:spChg>
        <pc:picChg chg="add del mod ord">
          <ac:chgData name="Veera Bugide" userId="S::veera_bugide@thbs.com::6632a622-d76a-4069-9a12-9c2f08f9dc10" providerId="AD" clId="Web-{2F5B1758-D052-4B61-8D55-C33316AD8061}" dt="2021-09-17T05:08:45.829" v="166"/>
          <ac:picMkLst>
            <pc:docMk/>
            <pc:sldMk cId="920725620" sldId="260"/>
            <ac:picMk id="2" creationId="{3799F031-C9E8-441B-90E0-932441895B3C}"/>
          </ac:picMkLst>
        </pc:picChg>
      </pc:sldChg>
      <pc:sldChg chg="add replId">
        <pc:chgData name="Veera Bugide" userId="S::veera_bugide@thbs.com::6632a622-d76a-4069-9a12-9c2f08f9dc10" providerId="AD" clId="Web-{2F5B1758-D052-4B61-8D55-C33316AD8061}" dt="2021-09-17T05:08:52.111" v="167"/>
        <pc:sldMkLst>
          <pc:docMk/>
          <pc:sldMk cId="3708169183" sldId="261"/>
        </pc:sldMkLst>
      </pc:sldChg>
    </pc:docChg>
  </pc:docChgLst>
  <pc:docChgLst>
    <pc:chgData name="Veera Bugide" userId="S::veera_bugide@thbs.com::6632a622-d76a-4069-9a12-9c2f08f9dc10" providerId="AD" clId="Web-{94C681C6-6636-4C47-AF1F-F9CE22AC9426}"/>
    <pc:docChg chg="addSld modSld">
      <pc:chgData name="Veera Bugide" userId="S::veera_bugide@thbs.com::6632a622-d76a-4069-9a12-9c2f08f9dc10" providerId="AD" clId="Web-{94C681C6-6636-4C47-AF1F-F9CE22AC9426}" dt="2021-09-17T08:23:59.340" v="87"/>
      <pc:docMkLst>
        <pc:docMk/>
      </pc:docMkLst>
      <pc:sldChg chg="addSp modSp">
        <pc:chgData name="Veera Bugide" userId="S::veera_bugide@thbs.com::6632a622-d76a-4069-9a12-9c2f08f9dc10" providerId="AD" clId="Web-{94C681C6-6636-4C47-AF1F-F9CE22AC9426}" dt="2021-09-17T07:52:23.078" v="24" actId="14100"/>
        <pc:sldMkLst>
          <pc:docMk/>
          <pc:sldMk cId="1752411624" sldId="258"/>
        </pc:sldMkLst>
        <pc:spChg chg="mod">
          <ac:chgData name="Veera Bugide" userId="S::veera_bugide@thbs.com::6632a622-d76a-4069-9a12-9c2f08f9dc10" providerId="AD" clId="Web-{94C681C6-6636-4C47-AF1F-F9CE22AC9426}" dt="2021-09-17T07:52:02.155" v="19" actId="20577"/>
          <ac:spMkLst>
            <pc:docMk/>
            <pc:sldMk cId="1752411624" sldId="258"/>
            <ac:spMk id="3" creationId="{ADC05929-8E15-4280-810D-CF8913CF1198}"/>
          </ac:spMkLst>
        </pc:spChg>
        <pc:picChg chg="add mod">
          <ac:chgData name="Veera Bugide" userId="S::veera_bugide@thbs.com::6632a622-d76a-4069-9a12-9c2f08f9dc10" providerId="AD" clId="Web-{94C681C6-6636-4C47-AF1F-F9CE22AC9426}" dt="2021-09-17T07:52:23.078" v="24" actId="14100"/>
          <ac:picMkLst>
            <pc:docMk/>
            <pc:sldMk cId="1752411624" sldId="258"/>
            <ac:picMk id="2" creationId="{27B31353-B7E6-4FCB-88A4-FEF43FDDF7A1}"/>
          </ac:picMkLst>
        </pc:picChg>
      </pc:sldChg>
      <pc:sldChg chg="addSp modSp">
        <pc:chgData name="Veera Bugide" userId="S::veera_bugide@thbs.com::6632a622-d76a-4069-9a12-9c2f08f9dc10" providerId="AD" clId="Web-{94C681C6-6636-4C47-AF1F-F9CE22AC9426}" dt="2021-09-17T08:03:26.664" v="58" actId="14100"/>
        <pc:sldMkLst>
          <pc:docMk/>
          <pc:sldMk cId="3233554169" sldId="259"/>
        </pc:sldMkLst>
        <pc:spChg chg="mod">
          <ac:chgData name="Veera Bugide" userId="S::veera_bugide@thbs.com::6632a622-d76a-4069-9a12-9c2f08f9dc10" providerId="AD" clId="Web-{94C681C6-6636-4C47-AF1F-F9CE22AC9426}" dt="2021-09-17T08:03:17.289" v="55" actId="14100"/>
          <ac:spMkLst>
            <pc:docMk/>
            <pc:sldMk cId="3233554169" sldId="259"/>
            <ac:spMk id="3" creationId="{ADC05929-8E15-4280-810D-CF8913CF1198}"/>
          </ac:spMkLst>
        </pc:spChg>
        <pc:picChg chg="add mod">
          <ac:chgData name="Veera Bugide" userId="S::veera_bugide@thbs.com::6632a622-d76a-4069-9a12-9c2f08f9dc10" providerId="AD" clId="Web-{94C681C6-6636-4C47-AF1F-F9CE22AC9426}" dt="2021-09-17T08:03:26.664" v="58" actId="14100"/>
          <ac:picMkLst>
            <pc:docMk/>
            <pc:sldMk cId="3233554169" sldId="259"/>
            <ac:picMk id="2" creationId="{2B520014-965C-412F-B1CE-8C3F5BF9F2D9}"/>
          </ac:picMkLst>
        </pc:picChg>
      </pc:sldChg>
      <pc:sldChg chg="addSp modSp">
        <pc:chgData name="Veera Bugide" userId="S::veera_bugide@thbs.com::6632a622-d76a-4069-9a12-9c2f08f9dc10" providerId="AD" clId="Web-{94C681C6-6636-4C47-AF1F-F9CE22AC9426}" dt="2021-09-17T08:23:52.668" v="86" actId="14100"/>
        <pc:sldMkLst>
          <pc:docMk/>
          <pc:sldMk cId="920725620" sldId="260"/>
        </pc:sldMkLst>
        <pc:spChg chg="mod">
          <ac:chgData name="Veera Bugide" userId="S::veera_bugide@thbs.com::6632a622-d76a-4069-9a12-9c2f08f9dc10" providerId="AD" clId="Web-{94C681C6-6636-4C47-AF1F-F9CE22AC9426}" dt="2021-09-17T08:04:20.338" v="79" actId="20577"/>
          <ac:spMkLst>
            <pc:docMk/>
            <pc:sldMk cId="920725620" sldId="260"/>
            <ac:spMk id="3" creationId="{ADC05929-8E15-4280-810D-CF8913CF1198}"/>
          </ac:spMkLst>
        </pc:spChg>
        <pc:picChg chg="add mod">
          <ac:chgData name="Veera Bugide" userId="S::veera_bugide@thbs.com::6632a622-d76a-4069-9a12-9c2f08f9dc10" providerId="AD" clId="Web-{94C681C6-6636-4C47-AF1F-F9CE22AC9426}" dt="2021-09-17T08:23:52.668" v="86" actId="14100"/>
          <ac:picMkLst>
            <pc:docMk/>
            <pc:sldMk cId="920725620" sldId="260"/>
            <ac:picMk id="2" creationId="{7ECB5AA5-E7D0-4037-A5A6-84B582753316}"/>
          </ac:picMkLst>
        </pc:picChg>
      </pc:sldChg>
      <pc:sldChg chg="add replId">
        <pc:chgData name="Veera Bugide" userId="S::veera_bugide@thbs.com::6632a622-d76a-4069-9a12-9c2f08f9dc10" providerId="AD" clId="Web-{94C681C6-6636-4C47-AF1F-F9CE22AC9426}" dt="2021-09-17T08:23:59.340" v="87"/>
        <pc:sldMkLst>
          <pc:docMk/>
          <pc:sldMk cId="331107828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25"/>
            <a:ext cx="9144000" cy="500744"/>
          </a:xfrm>
        </p:spPr>
        <p:txBody>
          <a:bodyPr>
            <a:noAutofit/>
          </a:bodyPr>
          <a:lstStyle/>
          <a:p>
            <a:r>
              <a:rPr lang="en-US" sz="4000" b="1" dirty="0">
                <a:cs typeface="Calibri Light"/>
              </a:rPr>
              <a:t>Shell Scripting</a:t>
            </a:r>
            <a:endParaRPr lang="en-US" sz="40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786" y="690110"/>
            <a:ext cx="11166928" cy="5883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 panose="020F0502020204030204"/>
              </a:rPr>
              <a:t>1) </a:t>
            </a:r>
            <a:r>
              <a:rPr lang="en-US" dirty="0" err="1">
                <a:cs typeface="Calibri" panose="020F0502020204030204"/>
              </a:rPr>
              <a:t>gedit</a:t>
            </a:r>
            <a:r>
              <a:rPr lang="en-US" dirty="0">
                <a:cs typeface="Calibri" panose="020F0502020204030204"/>
              </a:rPr>
              <a:t> filename.sh  :- Used to create file with shell extension.</a:t>
            </a: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r>
              <a:rPr lang="en-US" dirty="0">
                <a:cs typeface="Calibri" panose="020F0502020204030204"/>
              </a:rPr>
              <a:t>2) </a:t>
            </a:r>
            <a:r>
              <a:rPr lang="en-US" dirty="0" err="1">
                <a:cs typeface="Calibri" panose="020F0502020204030204"/>
              </a:rPr>
              <a:t>chmod</a:t>
            </a:r>
            <a:r>
              <a:rPr lang="en-US" dirty="0">
                <a:cs typeface="Calibri" panose="020F0502020204030204"/>
              </a:rPr>
              <a:t> +x filename.sh :- Used to give permission to execute the shell file.</a:t>
            </a:r>
          </a:p>
          <a:p>
            <a:pPr algn="l"/>
            <a:r>
              <a:rPr lang="en-US" dirty="0">
                <a:cs typeface="Calibri" panose="020F0502020204030204"/>
              </a:rPr>
              <a:t>3) ./filename.sh   :- Used to execute the file.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7BC0CDA-C06D-4884-98CF-A2629D23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3" y="1133694"/>
            <a:ext cx="10571842" cy="199618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83668C4-811A-417C-982E-59EEECA5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44" y="4293796"/>
            <a:ext cx="10508341" cy="21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5929-8E15-4280-810D-CF8913CF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11"/>
            <a:ext cx="10515600" cy="6510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4) We can use commands inside shell file and give permission. Then it will execute all commands present inside shell file.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738875-038E-406E-BD33-EEB981C3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8" y="1135890"/>
            <a:ext cx="10526484" cy="52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1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5929-8E15-4280-810D-CF8913CF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11"/>
            <a:ext cx="10515600" cy="6510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5) WAP for finding Simple interest .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7B31353-B7E6-4FCB-88A4-FEF43FDD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22" y="825024"/>
            <a:ext cx="10527956" cy="544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1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5929-8E15-4280-810D-CF8913CF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40" y="210911"/>
            <a:ext cx="11470782" cy="6510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6) WAP for Circumference of a circle :- </a:t>
            </a:r>
            <a:endParaRPr lang="en-US">
              <a:cs typeface="Calibri" panose="020F0502020204030204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B520014-965C-412F-B1CE-8C3F5BF9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14" y="756322"/>
            <a:ext cx="11468634" cy="588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5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5929-8E15-4280-810D-CF8913CF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11"/>
            <a:ext cx="10515600" cy="6510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7) WAP for Diagonal of Rectangle :--  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ECB5AA5-E7D0-4037-A5A6-84B58275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20" y="798594"/>
            <a:ext cx="10517658" cy="55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2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5929-8E15-4280-810D-CF8913CF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11"/>
            <a:ext cx="10515600" cy="6510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816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5929-8E15-4280-810D-CF8913CF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11"/>
            <a:ext cx="10515600" cy="6510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107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Shell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101</cp:revision>
  <dcterms:created xsi:type="dcterms:W3CDTF">2021-09-17T04:56:07Z</dcterms:created>
  <dcterms:modified xsi:type="dcterms:W3CDTF">2021-09-17T08:24:01Z</dcterms:modified>
</cp:coreProperties>
</file>