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4" r:id="rId2"/>
    <p:sldId id="263" r:id="rId3"/>
    <p:sldId id="259" r:id="rId4"/>
    <p:sldId id="256" r:id="rId5"/>
    <p:sldId id="257" r:id="rId6"/>
    <p:sldId id="258" r:id="rId7"/>
    <p:sldId id="261" r:id="rId8"/>
    <p:sldId id="262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68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5D352E-340D-409B-8F82-12E2F7E842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E823-3955-4A42-80CF-0B534ABC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7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4518-649C-4D65-87F9-126EA12DC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5725"/>
            <a:ext cx="8825658" cy="2158468"/>
          </a:xfrm>
        </p:spPr>
        <p:txBody>
          <a:bodyPr/>
          <a:lstStyle/>
          <a:p>
            <a:r>
              <a:rPr lang="en-US"/>
              <a:t>SPECIAL VARIABLES</a:t>
            </a:r>
            <a:br>
              <a:rPr lang="en-US"/>
            </a:br>
            <a:r>
              <a:rPr lang="en-US"/>
              <a:t>     GROUP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029A-006F-400B-BBBF-93138246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9153" y="3639844"/>
            <a:ext cx="8825658" cy="1936812"/>
          </a:xfrm>
        </p:spPr>
        <p:txBody>
          <a:bodyPr>
            <a:normAutofit/>
          </a:bodyPr>
          <a:lstStyle/>
          <a:p>
            <a:r>
              <a:rPr lang="en-US"/>
              <a:t>NANDHA KUMAR PT</a:t>
            </a:r>
          </a:p>
          <a:p>
            <a:r>
              <a:rPr lang="en-US"/>
              <a:t>MANTHARAGIRI M</a:t>
            </a:r>
          </a:p>
          <a:p>
            <a:r>
              <a:rPr lang="en-US"/>
              <a:t>VEERA VENKATA VASANTHA RAYULU BUGIDE</a:t>
            </a:r>
          </a:p>
          <a:p>
            <a:r>
              <a:rPr lang="en-US"/>
              <a:t>SIRISHA NB</a:t>
            </a:r>
          </a:p>
        </p:txBody>
      </p:sp>
    </p:spTree>
    <p:extLst>
      <p:ext uri="{BB962C8B-B14F-4D97-AF65-F5344CB8AC3E}">
        <p14:creationId xmlns:p14="http://schemas.microsoft.com/office/powerpoint/2010/main" val="353618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FD88-49AC-4593-B2E4-55A6E56E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EB31CE-01A1-47D0-9168-C8A044EF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1" y="2052637"/>
            <a:ext cx="7918115" cy="44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83F5-9D55-4D70-B698-CFBC5CB32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9493-0DA0-4630-ADC8-B2E1FD4B1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A7D9A-2A46-4FF1-92CD-D2A7E5F1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3" y="661386"/>
            <a:ext cx="10386874" cy="55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006"/>
            <a:ext cx="9144000" cy="7728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dirty="0">
                <a:cs typeface="Calibri Light"/>
              </a:rPr>
              <a:t>Special variables in shell scripting</a:t>
            </a:r>
            <a:endParaRPr lang="en-US" sz="4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15" y="835253"/>
            <a:ext cx="11230427" cy="5846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cs typeface="Calibri" panose="020F0502020204030204"/>
              </a:rPr>
              <a:t>1) $0   :-   </a:t>
            </a:r>
            <a:r>
              <a:rPr lang="en-US">
                <a:cs typeface="Calibri" panose="020F0502020204030204"/>
              </a:rPr>
              <a:t>This special variable is used to show the file name of the shell.</a:t>
            </a:r>
            <a:endParaRPr lang="en-US" dirty="0">
              <a:cs typeface="Calibri" panose="020F0502020204030204"/>
            </a:endParaRPr>
          </a:p>
          <a:p>
            <a:pPr algn="l"/>
            <a:r>
              <a:rPr lang="en-US" b="1" dirty="0">
                <a:cs typeface="Calibri" panose="020F0502020204030204"/>
              </a:rPr>
              <a:t>2) $1  and $2  :-  </a:t>
            </a:r>
            <a:r>
              <a:rPr lang="en-US">
                <a:cs typeface="Calibri" panose="020F0502020204030204"/>
              </a:rPr>
              <a:t>$1 and $2 is used to show the arguments which u have passed to shell. </a:t>
            </a:r>
            <a:endParaRPr lang="en-US" b="1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BC9B65-0D08-4D29-862F-2FEDF4E2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909134"/>
            <a:ext cx="10045699" cy="43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199A-DAF7-4476-A9CA-600021B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$# and 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C761-F049-43B9-9935-D070002C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$#-The number of arguments supplied to a script.</a:t>
            </a:r>
          </a:p>
          <a:p>
            <a:r>
              <a:rPr lang="en-US"/>
              <a:t>$$-The process ID of the current shell. </a:t>
            </a:r>
          </a:p>
        </p:txBody>
      </p:sp>
    </p:spTree>
    <p:extLst>
      <p:ext uri="{BB962C8B-B14F-4D97-AF65-F5344CB8AC3E}">
        <p14:creationId xmlns:p14="http://schemas.microsoft.com/office/powerpoint/2010/main" val="3726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1B22-3AED-41F8-8CB8-A4F8E509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21D2C-0110-481F-9101-9D04F809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9E5A7-AC35-44A9-A656-B2560D6ED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250"/>
          <a:stretch/>
        </p:blipFill>
        <p:spPr>
          <a:xfrm>
            <a:off x="328473" y="766762"/>
            <a:ext cx="1067096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F1A7-A3C9-43D0-8276-CFF87CBFC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F190-4C27-4053-BDF4-3997A3877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A746C-AB3A-41CE-A076-BBC16AB37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2" b="10809"/>
          <a:stretch/>
        </p:blipFill>
        <p:spPr>
          <a:xfrm>
            <a:off x="870011" y="683580"/>
            <a:ext cx="10892901" cy="53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E8AE2-5DA6-424F-9500-986F26F8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6" b="10974"/>
          <a:stretch/>
        </p:blipFill>
        <p:spPr>
          <a:xfrm>
            <a:off x="1349406" y="1020933"/>
            <a:ext cx="9507984" cy="4678532"/>
          </a:xfrm>
        </p:spPr>
      </p:pic>
    </p:spTree>
    <p:extLst>
      <p:ext uri="{BB962C8B-B14F-4D97-AF65-F5344CB8AC3E}">
        <p14:creationId xmlns:p14="http://schemas.microsoft.com/office/powerpoint/2010/main" val="174217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104" y="360363"/>
            <a:ext cx="9144000" cy="1202267"/>
          </a:xfrm>
        </p:spPr>
        <p:txBody>
          <a:bodyPr/>
          <a:lstStyle/>
          <a:p>
            <a:r>
              <a:rPr lang="en-US" b="1" i="1">
                <a:cs typeface="Calibri Light"/>
              </a:rPr>
              <a:t>$* and $@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7133"/>
            <a:ext cx="9144000" cy="3691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>
                <a:cs typeface="Calibri" panose="020F0502020204030204"/>
              </a:rPr>
              <a:t>$* -&gt; it stores the complete set of positional parameters as a single string</a:t>
            </a:r>
          </a:p>
          <a:p>
            <a:pPr algn="just"/>
            <a:r>
              <a:rPr lang="en-US" sz="2800" dirty="0">
                <a:cs typeface="Calibri" panose="020F0502020204030204"/>
              </a:rPr>
              <a:t>$@ -&gt; each quoted string treated as a separate argument </a:t>
            </a:r>
          </a:p>
          <a:p>
            <a:pPr algn="just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384A72-9C57-49A6-A151-B3B54E2A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12725"/>
            <a:ext cx="10035116" cy="6199716"/>
          </a:xfrm>
        </p:spPr>
      </p:pic>
    </p:spTree>
    <p:extLst>
      <p:ext uri="{BB962C8B-B14F-4D97-AF65-F5344CB8AC3E}">
        <p14:creationId xmlns:p14="http://schemas.microsoft.com/office/powerpoint/2010/main" val="31840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625C-A620-4740-AFD9-16429970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$? AND $!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4AC4-73CF-4D06-B0F6-C4147428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$? Shows the status of the last command executed</a:t>
            </a:r>
          </a:p>
          <a:p>
            <a:pPr marL="0" indent="0">
              <a:buNone/>
            </a:pPr>
            <a:r>
              <a:rPr lang="en-US"/>
              <a:t>			0 – succesfull execution</a:t>
            </a:r>
          </a:p>
          <a:p>
            <a:pPr marL="0" indent="0">
              <a:buNone/>
            </a:pPr>
            <a:r>
              <a:rPr lang="en-US"/>
              <a:t>			1-unsucessfull execution</a:t>
            </a:r>
          </a:p>
          <a:p>
            <a:r>
              <a:rPr lang="en-US"/>
              <a:t>$!  PID of the last program shell ran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3770851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153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SPECIAL VARIABLES      GROUP B</vt:lpstr>
      <vt:lpstr>Special variables in shell scripting</vt:lpstr>
      <vt:lpstr>$# and $$</vt:lpstr>
      <vt:lpstr>PowerPoint Presentation</vt:lpstr>
      <vt:lpstr>PowerPoint Presentation</vt:lpstr>
      <vt:lpstr>PowerPoint Presentation</vt:lpstr>
      <vt:lpstr>$* and $@</vt:lpstr>
      <vt:lpstr>PowerPoint Presentation</vt:lpstr>
      <vt:lpstr>$? AND $!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MANTHARAGIRI M</dc:creator>
  <cp:lastModifiedBy>MANTHARAGIRI M</cp:lastModifiedBy>
  <cp:revision>9</cp:revision>
  <dcterms:created xsi:type="dcterms:W3CDTF">2021-09-17T07:52:00Z</dcterms:created>
  <dcterms:modified xsi:type="dcterms:W3CDTF">2021-09-17T10:31:50Z</dcterms:modified>
</cp:coreProperties>
</file>