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6A09E2-4166-48EF-A525-E730122A4A7D}" v="291" dt="2021-09-16T06:54:52.642"/>
    <p1510:client id="{62561CE4-9839-47B0-8D5D-99E81E5D446D}" v="817" dt="2021-09-16T06:35:19.919"/>
    <p1510:client id="{9AA77C2A-8F74-4AEF-BA9F-323E753C9873}" v="214" dt="2021-09-16T12:45:38.239"/>
    <p1510:client id="{B06D028A-5E0B-408C-894B-42FF40DCBFB3}" v="656" dt="2021-09-16T04:06:13.713"/>
    <p1510:client id="{D11799F2-59E0-4035-9717-5ACB5300979A}" v="24" dt="2021-09-16T11:35:22.3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era Bugide" userId="S::veera_bugide@thbs.com::6632a622-d76a-4069-9a12-9c2f08f9dc10" providerId="AD" clId="Web-{B06D028A-5E0B-408C-894B-42FF40DCBFB3}"/>
    <pc:docChg chg="addSld delSld modSld">
      <pc:chgData name="Veera Bugide" userId="S::veera_bugide@thbs.com::6632a622-d76a-4069-9a12-9c2f08f9dc10" providerId="AD" clId="Web-{B06D028A-5E0B-408C-894B-42FF40DCBFB3}" dt="2021-09-16T04:06:13.713" v="372" actId="20577"/>
      <pc:docMkLst>
        <pc:docMk/>
      </pc:docMkLst>
      <pc:sldChg chg="addSp delSp modSp">
        <pc:chgData name="Veera Bugide" userId="S::veera_bugide@thbs.com::6632a622-d76a-4069-9a12-9c2f08f9dc10" providerId="AD" clId="Web-{B06D028A-5E0B-408C-894B-42FF40DCBFB3}" dt="2021-09-16T03:58:25.986" v="236" actId="20577"/>
        <pc:sldMkLst>
          <pc:docMk/>
          <pc:sldMk cId="109857222" sldId="256"/>
        </pc:sldMkLst>
        <pc:spChg chg="mod">
          <ac:chgData name="Veera Bugide" userId="S::veera_bugide@thbs.com::6632a622-d76a-4069-9a12-9c2f08f9dc10" providerId="AD" clId="Web-{B06D028A-5E0B-408C-894B-42FF40DCBFB3}" dt="2021-09-16T03:30:57.570" v="14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Veera Bugide" userId="S::veera_bugide@thbs.com::6632a622-d76a-4069-9a12-9c2f08f9dc10" providerId="AD" clId="Web-{B06D028A-5E0B-408C-894B-42FF40DCBFB3}" dt="2021-09-16T03:58:25.986" v="236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Veera Bugide" userId="S::veera_bugide@thbs.com::6632a622-d76a-4069-9a12-9c2f08f9dc10" providerId="AD" clId="Web-{B06D028A-5E0B-408C-894B-42FF40DCBFB3}" dt="2021-09-16T03:31:11.226" v="18"/>
          <ac:spMkLst>
            <pc:docMk/>
            <pc:sldMk cId="109857222" sldId="256"/>
            <ac:spMk id="4" creationId="{9B99EE07-2C40-4021-A70F-1FCD8BE635DD}"/>
          </ac:spMkLst>
        </pc:spChg>
        <pc:picChg chg="add mod">
          <ac:chgData name="Veera Bugide" userId="S::veera_bugide@thbs.com::6632a622-d76a-4069-9a12-9c2f08f9dc10" providerId="AD" clId="Web-{B06D028A-5E0B-408C-894B-42FF40DCBFB3}" dt="2021-09-16T03:57:54.876" v="210" actId="14100"/>
          <ac:picMkLst>
            <pc:docMk/>
            <pc:sldMk cId="109857222" sldId="256"/>
            <ac:picMk id="5" creationId="{C775E6EA-1F99-4101-A71A-4F34AC5C4A36}"/>
          </ac:picMkLst>
        </pc:picChg>
      </pc:sldChg>
      <pc:sldChg chg="addSp delSp modSp new">
        <pc:chgData name="Veera Bugide" userId="S::veera_bugide@thbs.com::6632a622-d76a-4069-9a12-9c2f08f9dc10" providerId="AD" clId="Web-{B06D028A-5E0B-408C-894B-42FF40DCBFB3}" dt="2021-09-16T04:03:08.538" v="320" actId="14100"/>
        <pc:sldMkLst>
          <pc:docMk/>
          <pc:sldMk cId="881008232" sldId="257"/>
        </pc:sldMkLst>
        <pc:spChg chg="del">
          <ac:chgData name="Veera Bugide" userId="S::veera_bugide@thbs.com::6632a622-d76a-4069-9a12-9c2f08f9dc10" providerId="AD" clId="Web-{B06D028A-5E0B-408C-894B-42FF40DCBFB3}" dt="2021-09-16T03:31:33.508" v="23"/>
          <ac:spMkLst>
            <pc:docMk/>
            <pc:sldMk cId="881008232" sldId="257"/>
            <ac:spMk id="2" creationId="{8F627BB4-26AF-46A9-8311-C6761B3428FA}"/>
          </ac:spMkLst>
        </pc:spChg>
        <pc:spChg chg="mod">
          <ac:chgData name="Veera Bugide" userId="S::veera_bugide@thbs.com::6632a622-d76a-4069-9a12-9c2f08f9dc10" providerId="AD" clId="Web-{B06D028A-5E0B-408C-894B-42FF40DCBFB3}" dt="2021-09-16T04:02:46.772" v="315" actId="20577"/>
          <ac:spMkLst>
            <pc:docMk/>
            <pc:sldMk cId="881008232" sldId="257"/>
            <ac:spMk id="3" creationId="{82211A02-CC9F-475B-92BE-F4ABC1685F56}"/>
          </ac:spMkLst>
        </pc:spChg>
        <pc:picChg chg="add mod">
          <ac:chgData name="Veera Bugide" userId="S::veera_bugide@thbs.com::6632a622-d76a-4069-9a12-9c2f08f9dc10" providerId="AD" clId="Web-{B06D028A-5E0B-408C-894B-42FF40DCBFB3}" dt="2021-09-16T04:03:08.538" v="320" actId="14100"/>
          <ac:picMkLst>
            <pc:docMk/>
            <pc:sldMk cId="881008232" sldId="257"/>
            <ac:picMk id="4" creationId="{DDAFDEB2-10A9-41CA-81EF-0473218B4BD1}"/>
          </ac:picMkLst>
        </pc:picChg>
      </pc:sldChg>
      <pc:sldChg chg="addSp delSp modSp new">
        <pc:chgData name="Veera Bugide" userId="S::veera_bugide@thbs.com::6632a622-d76a-4069-9a12-9c2f08f9dc10" providerId="AD" clId="Web-{B06D028A-5E0B-408C-894B-42FF40DCBFB3}" dt="2021-09-16T04:05:47.728" v="366" actId="1076"/>
        <pc:sldMkLst>
          <pc:docMk/>
          <pc:sldMk cId="4251534752" sldId="258"/>
        </pc:sldMkLst>
        <pc:spChg chg="del">
          <ac:chgData name="Veera Bugide" userId="S::veera_bugide@thbs.com::6632a622-d76a-4069-9a12-9c2f08f9dc10" providerId="AD" clId="Web-{B06D028A-5E0B-408C-894B-42FF40DCBFB3}" dt="2021-09-16T03:31:44.508" v="26"/>
          <ac:spMkLst>
            <pc:docMk/>
            <pc:sldMk cId="4251534752" sldId="258"/>
            <ac:spMk id="2" creationId="{29FC10FB-62F7-45A7-9D22-4EB2E2280192}"/>
          </ac:spMkLst>
        </pc:spChg>
        <pc:spChg chg="mod">
          <ac:chgData name="Veera Bugide" userId="S::veera_bugide@thbs.com::6632a622-d76a-4069-9a12-9c2f08f9dc10" providerId="AD" clId="Web-{B06D028A-5E0B-408C-894B-42FF40DCBFB3}" dt="2021-09-16T04:04:58.993" v="350" actId="20577"/>
          <ac:spMkLst>
            <pc:docMk/>
            <pc:sldMk cId="4251534752" sldId="258"/>
            <ac:spMk id="3" creationId="{E89E085F-4891-49FB-A261-D82E3E9F9F4B}"/>
          </ac:spMkLst>
        </pc:spChg>
        <pc:picChg chg="add mod">
          <ac:chgData name="Veera Bugide" userId="S::veera_bugide@thbs.com::6632a622-d76a-4069-9a12-9c2f08f9dc10" providerId="AD" clId="Web-{B06D028A-5E0B-408C-894B-42FF40DCBFB3}" dt="2021-09-16T04:05:47.728" v="366" actId="1076"/>
          <ac:picMkLst>
            <pc:docMk/>
            <pc:sldMk cId="4251534752" sldId="258"/>
            <ac:picMk id="4" creationId="{A3F2C108-9299-403B-863C-63D81FF0AACB}"/>
          </ac:picMkLst>
        </pc:picChg>
      </pc:sldChg>
      <pc:sldChg chg="delSp modSp new add del">
        <pc:chgData name="Veera Bugide" userId="S::veera_bugide@thbs.com::6632a622-d76a-4069-9a12-9c2f08f9dc10" providerId="AD" clId="Web-{B06D028A-5E0B-408C-894B-42FF40DCBFB3}" dt="2021-09-16T04:06:13.713" v="372" actId="20577"/>
        <pc:sldMkLst>
          <pc:docMk/>
          <pc:sldMk cId="3352706008" sldId="259"/>
        </pc:sldMkLst>
        <pc:spChg chg="del">
          <ac:chgData name="Veera Bugide" userId="S::veera_bugide@thbs.com::6632a622-d76a-4069-9a12-9c2f08f9dc10" providerId="AD" clId="Web-{B06D028A-5E0B-408C-894B-42FF40DCBFB3}" dt="2021-09-16T03:31:57.320" v="29"/>
          <ac:spMkLst>
            <pc:docMk/>
            <pc:sldMk cId="3352706008" sldId="259"/>
            <ac:spMk id="2" creationId="{9321A52B-6038-4175-9320-EF58DFDA4DB3}"/>
          </ac:spMkLst>
        </pc:spChg>
        <pc:spChg chg="mod">
          <ac:chgData name="Veera Bugide" userId="S::veera_bugide@thbs.com::6632a622-d76a-4069-9a12-9c2f08f9dc10" providerId="AD" clId="Web-{B06D028A-5E0B-408C-894B-42FF40DCBFB3}" dt="2021-09-16T04:06:13.713" v="372" actId="20577"/>
          <ac:spMkLst>
            <pc:docMk/>
            <pc:sldMk cId="3352706008" sldId="259"/>
            <ac:spMk id="3" creationId="{84697DF4-A5A4-4DCA-A8CC-563A63CAE27E}"/>
          </ac:spMkLst>
        </pc:spChg>
      </pc:sldChg>
      <pc:sldChg chg="delSp modSp new add del">
        <pc:chgData name="Veera Bugide" userId="S::veera_bugide@thbs.com::6632a622-d76a-4069-9a12-9c2f08f9dc10" providerId="AD" clId="Web-{B06D028A-5E0B-408C-894B-42FF40DCBFB3}" dt="2021-09-16T04:05:36.399" v="363"/>
        <pc:sldMkLst>
          <pc:docMk/>
          <pc:sldMk cId="3550931116" sldId="260"/>
        </pc:sldMkLst>
        <pc:spChg chg="del">
          <ac:chgData name="Veera Bugide" userId="S::veera_bugide@thbs.com::6632a622-d76a-4069-9a12-9c2f08f9dc10" providerId="AD" clId="Web-{B06D028A-5E0B-408C-894B-42FF40DCBFB3}" dt="2021-09-16T03:32:22.196" v="32"/>
          <ac:spMkLst>
            <pc:docMk/>
            <pc:sldMk cId="3550931116" sldId="260"/>
            <ac:spMk id="2" creationId="{7E6C8F43-67DB-4232-AA45-7D7018B4227D}"/>
          </ac:spMkLst>
        </pc:spChg>
        <pc:spChg chg="mod">
          <ac:chgData name="Veera Bugide" userId="S::veera_bugide@thbs.com::6632a622-d76a-4069-9a12-9c2f08f9dc10" providerId="AD" clId="Web-{B06D028A-5E0B-408C-894B-42FF40DCBFB3}" dt="2021-09-16T03:32:29.352" v="34" actId="14100"/>
          <ac:spMkLst>
            <pc:docMk/>
            <pc:sldMk cId="3550931116" sldId="260"/>
            <ac:spMk id="3" creationId="{F73A1878-9A80-4850-AAD9-AB41DE1B10F6}"/>
          </ac:spMkLst>
        </pc:spChg>
      </pc:sldChg>
      <pc:sldChg chg="delSp modSp new add del">
        <pc:chgData name="Veera Bugide" userId="S::veera_bugide@thbs.com::6632a622-d76a-4069-9a12-9c2f08f9dc10" providerId="AD" clId="Web-{B06D028A-5E0B-408C-894B-42FF40DCBFB3}" dt="2021-09-16T04:05:32.462" v="362"/>
        <pc:sldMkLst>
          <pc:docMk/>
          <pc:sldMk cId="2070988581" sldId="261"/>
        </pc:sldMkLst>
        <pc:spChg chg="del">
          <ac:chgData name="Veera Bugide" userId="S::veera_bugide@thbs.com::6632a622-d76a-4069-9a12-9c2f08f9dc10" providerId="AD" clId="Web-{B06D028A-5E0B-408C-894B-42FF40DCBFB3}" dt="2021-09-16T03:32:36.618" v="36"/>
          <ac:spMkLst>
            <pc:docMk/>
            <pc:sldMk cId="2070988581" sldId="261"/>
            <ac:spMk id="2" creationId="{D16E1A29-61A8-42EE-842A-762B3DFC23A0}"/>
          </ac:spMkLst>
        </pc:spChg>
        <pc:spChg chg="mod">
          <ac:chgData name="Veera Bugide" userId="S::veera_bugide@thbs.com::6632a622-d76a-4069-9a12-9c2f08f9dc10" providerId="AD" clId="Web-{B06D028A-5E0B-408C-894B-42FF40DCBFB3}" dt="2021-09-16T03:32:43.696" v="38" actId="14100"/>
          <ac:spMkLst>
            <pc:docMk/>
            <pc:sldMk cId="2070988581" sldId="261"/>
            <ac:spMk id="3" creationId="{2EE78A95-E866-4FC3-A67C-44607278E5EA}"/>
          </ac:spMkLst>
        </pc:spChg>
      </pc:sldChg>
      <pc:sldChg chg="delSp modSp new add del">
        <pc:chgData name="Veera Bugide" userId="S::veera_bugide@thbs.com::6632a622-d76a-4069-9a12-9c2f08f9dc10" providerId="AD" clId="Web-{B06D028A-5E0B-408C-894B-42FF40DCBFB3}" dt="2021-09-16T04:05:31.056" v="361"/>
        <pc:sldMkLst>
          <pc:docMk/>
          <pc:sldMk cId="1292071974" sldId="262"/>
        </pc:sldMkLst>
        <pc:spChg chg="del">
          <ac:chgData name="Veera Bugide" userId="S::veera_bugide@thbs.com::6632a622-d76a-4069-9a12-9c2f08f9dc10" providerId="AD" clId="Web-{B06D028A-5E0B-408C-894B-42FF40DCBFB3}" dt="2021-09-16T03:32:50.165" v="40"/>
          <ac:spMkLst>
            <pc:docMk/>
            <pc:sldMk cId="1292071974" sldId="262"/>
            <ac:spMk id="2" creationId="{D0CDF97C-6B22-43B9-AFE7-F5BD1431F744}"/>
          </ac:spMkLst>
        </pc:spChg>
        <pc:spChg chg="mod">
          <ac:chgData name="Veera Bugide" userId="S::veera_bugide@thbs.com::6632a622-d76a-4069-9a12-9c2f08f9dc10" providerId="AD" clId="Web-{B06D028A-5E0B-408C-894B-42FF40DCBFB3}" dt="2021-09-16T03:32:58.400" v="42" actId="14100"/>
          <ac:spMkLst>
            <pc:docMk/>
            <pc:sldMk cId="1292071974" sldId="262"/>
            <ac:spMk id="3" creationId="{67B63177-5D62-4AA6-879D-5B18B5690D26}"/>
          </ac:spMkLst>
        </pc:spChg>
      </pc:sldChg>
      <pc:sldChg chg="delSp modSp new">
        <pc:chgData name="Veera Bugide" userId="S::veera_bugide@thbs.com::6632a622-d76a-4069-9a12-9c2f08f9dc10" providerId="AD" clId="Web-{B06D028A-5E0B-408C-894B-42FF40DCBFB3}" dt="2021-09-16T03:33:16.197" v="46" actId="14100"/>
        <pc:sldMkLst>
          <pc:docMk/>
          <pc:sldMk cId="2429156456" sldId="263"/>
        </pc:sldMkLst>
        <pc:spChg chg="del">
          <ac:chgData name="Veera Bugide" userId="S::veera_bugide@thbs.com::6632a622-d76a-4069-9a12-9c2f08f9dc10" providerId="AD" clId="Web-{B06D028A-5E0B-408C-894B-42FF40DCBFB3}" dt="2021-09-16T03:33:06.869" v="44"/>
          <ac:spMkLst>
            <pc:docMk/>
            <pc:sldMk cId="2429156456" sldId="263"/>
            <ac:spMk id="2" creationId="{8951215D-B9A4-484B-9241-D9226A1FAD44}"/>
          </ac:spMkLst>
        </pc:spChg>
        <pc:spChg chg="mod">
          <ac:chgData name="Veera Bugide" userId="S::veera_bugide@thbs.com::6632a622-d76a-4069-9a12-9c2f08f9dc10" providerId="AD" clId="Web-{B06D028A-5E0B-408C-894B-42FF40DCBFB3}" dt="2021-09-16T03:33:16.197" v="46" actId="14100"/>
          <ac:spMkLst>
            <pc:docMk/>
            <pc:sldMk cId="2429156456" sldId="263"/>
            <ac:spMk id="3" creationId="{636C66F5-A83D-44BC-B5BF-DAFD22B10BDA}"/>
          </ac:spMkLst>
        </pc:spChg>
      </pc:sldChg>
      <pc:sldChg chg="delSp modSp new">
        <pc:chgData name="Veera Bugide" userId="S::veera_bugide@thbs.com::6632a622-d76a-4069-9a12-9c2f08f9dc10" providerId="AD" clId="Web-{B06D028A-5E0B-408C-894B-42FF40DCBFB3}" dt="2021-09-16T03:33:33.322" v="50" actId="14100"/>
        <pc:sldMkLst>
          <pc:docMk/>
          <pc:sldMk cId="2415814096" sldId="264"/>
        </pc:sldMkLst>
        <pc:spChg chg="del">
          <ac:chgData name="Veera Bugide" userId="S::veera_bugide@thbs.com::6632a622-d76a-4069-9a12-9c2f08f9dc10" providerId="AD" clId="Web-{B06D028A-5E0B-408C-894B-42FF40DCBFB3}" dt="2021-09-16T03:33:23.994" v="48"/>
          <ac:spMkLst>
            <pc:docMk/>
            <pc:sldMk cId="2415814096" sldId="264"/>
            <ac:spMk id="2" creationId="{4644B3A6-1A95-4CCE-BEA1-64EE8EF47977}"/>
          </ac:spMkLst>
        </pc:spChg>
        <pc:spChg chg="mod">
          <ac:chgData name="Veera Bugide" userId="S::veera_bugide@thbs.com::6632a622-d76a-4069-9a12-9c2f08f9dc10" providerId="AD" clId="Web-{B06D028A-5E0B-408C-894B-42FF40DCBFB3}" dt="2021-09-16T03:33:33.322" v="50" actId="14100"/>
          <ac:spMkLst>
            <pc:docMk/>
            <pc:sldMk cId="2415814096" sldId="264"/>
            <ac:spMk id="3" creationId="{BDF4BD74-AD09-4C57-B7A7-70A4DA1CC32C}"/>
          </ac:spMkLst>
        </pc:spChg>
      </pc:sldChg>
      <pc:sldChg chg="delSp modSp new">
        <pc:chgData name="Veera Bugide" userId="S::veera_bugide@thbs.com::6632a622-d76a-4069-9a12-9c2f08f9dc10" providerId="AD" clId="Web-{B06D028A-5E0B-408C-894B-42FF40DCBFB3}" dt="2021-09-16T03:33:54.119" v="54" actId="14100"/>
        <pc:sldMkLst>
          <pc:docMk/>
          <pc:sldMk cId="742644844" sldId="265"/>
        </pc:sldMkLst>
        <pc:spChg chg="del">
          <ac:chgData name="Veera Bugide" userId="S::veera_bugide@thbs.com::6632a622-d76a-4069-9a12-9c2f08f9dc10" providerId="AD" clId="Web-{B06D028A-5E0B-408C-894B-42FF40DCBFB3}" dt="2021-09-16T03:33:42.353" v="52"/>
          <ac:spMkLst>
            <pc:docMk/>
            <pc:sldMk cId="742644844" sldId="265"/>
            <ac:spMk id="2" creationId="{0473B76D-2044-44C7-B658-F41BA113A659}"/>
          </ac:spMkLst>
        </pc:spChg>
        <pc:spChg chg="mod">
          <ac:chgData name="Veera Bugide" userId="S::veera_bugide@thbs.com::6632a622-d76a-4069-9a12-9c2f08f9dc10" providerId="AD" clId="Web-{B06D028A-5E0B-408C-894B-42FF40DCBFB3}" dt="2021-09-16T03:33:54.119" v="54" actId="14100"/>
          <ac:spMkLst>
            <pc:docMk/>
            <pc:sldMk cId="742644844" sldId="265"/>
            <ac:spMk id="3" creationId="{D938F469-A0C5-4F4A-BD94-4979CA175E00}"/>
          </ac:spMkLst>
        </pc:spChg>
      </pc:sldChg>
      <pc:sldChg chg="delSp modSp new">
        <pc:chgData name="Veera Bugide" userId="S::veera_bugide@thbs.com::6632a622-d76a-4069-9a12-9c2f08f9dc10" providerId="AD" clId="Web-{B06D028A-5E0B-408C-894B-42FF40DCBFB3}" dt="2021-09-16T03:34:07.854" v="58" actId="14100"/>
        <pc:sldMkLst>
          <pc:docMk/>
          <pc:sldMk cId="1059467199" sldId="266"/>
        </pc:sldMkLst>
        <pc:spChg chg="del">
          <ac:chgData name="Veera Bugide" userId="S::veera_bugide@thbs.com::6632a622-d76a-4069-9a12-9c2f08f9dc10" providerId="AD" clId="Web-{B06D028A-5E0B-408C-894B-42FF40DCBFB3}" dt="2021-09-16T03:34:02.307" v="56"/>
          <ac:spMkLst>
            <pc:docMk/>
            <pc:sldMk cId="1059467199" sldId="266"/>
            <ac:spMk id="2" creationId="{BE10A566-3BCE-4E7D-BAE7-A98B27C3A483}"/>
          </ac:spMkLst>
        </pc:spChg>
        <pc:spChg chg="mod">
          <ac:chgData name="Veera Bugide" userId="S::veera_bugide@thbs.com::6632a622-d76a-4069-9a12-9c2f08f9dc10" providerId="AD" clId="Web-{B06D028A-5E0B-408C-894B-42FF40DCBFB3}" dt="2021-09-16T03:34:07.854" v="58" actId="14100"/>
          <ac:spMkLst>
            <pc:docMk/>
            <pc:sldMk cId="1059467199" sldId="266"/>
            <ac:spMk id="3" creationId="{EC974B8B-1CEB-4084-AB65-FD65974D41A3}"/>
          </ac:spMkLst>
        </pc:spChg>
      </pc:sldChg>
      <pc:sldChg chg="delSp modSp new">
        <pc:chgData name="Veera Bugide" userId="S::veera_bugide@thbs.com::6632a622-d76a-4069-9a12-9c2f08f9dc10" providerId="AD" clId="Web-{B06D028A-5E0B-408C-894B-42FF40DCBFB3}" dt="2021-09-16T03:34:22.432" v="62" actId="14100"/>
        <pc:sldMkLst>
          <pc:docMk/>
          <pc:sldMk cId="4243549994" sldId="267"/>
        </pc:sldMkLst>
        <pc:spChg chg="del">
          <ac:chgData name="Veera Bugide" userId="S::veera_bugide@thbs.com::6632a622-d76a-4069-9a12-9c2f08f9dc10" providerId="AD" clId="Web-{B06D028A-5E0B-408C-894B-42FF40DCBFB3}" dt="2021-09-16T03:34:14.760" v="60"/>
          <ac:spMkLst>
            <pc:docMk/>
            <pc:sldMk cId="4243549994" sldId="267"/>
            <ac:spMk id="2" creationId="{C1C846F6-8978-4E8C-AD7C-8E4F7A99D7AC}"/>
          </ac:spMkLst>
        </pc:spChg>
        <pc:spChg chg="mod">
          <ac:chgData name="Veera Bugide" userId="S::veera_bugide@thbs.com::6632a622-d76a-4069-9a12-9c2f08f9dc10" providerId="AD" clId="Web-{B06D028A-5E0B-408C-894B-42FF40DCBFB3}" dt="2021-09-16T03:34:22.432" v="62" actId="14100"/>
          <ac:spMkLst>
            <pc:docMk/>
            <pc:sldMk cId="4243549994" sldId="267"/>
            <ac:spMk id="3" creationId="{F50E484E-8654-47EC-A43D-BB18C2D30FCE}"/>
          </ac:spMkLst>
        </pc:spChg>
      </pc:sldChg>
      <pc:sldChg chg="new del">
        <pc:chgData name="Veera Bugide" userId="S::veera_bugide@thbs.com::6632a622-d76a-4069-9a12-9c2f08f9dc10" providerId="AD" clId="Web-{B06D028A-5E0B-408C-894B-42FF40DCBFB3}" dt="2021-09-16T03:34:46.573" v="66"/>
        <pc:sldMkLst>
          <pc:docMk/>
          <pc:sldMk cId="1852639907" sldId="268"/>
        </pc:sldMkLst>
      </pc:sldChg>
      <pc:sldChg chg="add del replId">
        <pc:chgData name="Veera Bugide" userId="S::veera_bugide@thbs.com::6632a622-d76a-4069-9a12-9c2f08f9dc10" providerId="AD" clId="Web-{B06D028A-5E0B-408C-894B-42FF40DCBFB3}" dt="2021-09-16T03:34:48.511" v="67"/>
        <pc:sldMkLst>
          <pc:docMk/>
          <pc:sldMk cId="2382918087" sldId="269"/>
        </pc:sldMkLst>
      </pc:sldChg>
      <pc:sldChg chg="add replId">
        <pc:chgData name="Veera Bugide" userId="S::veera_bugide@thbs.com::6632a622-d76a-4069-9a12-9c2f08f9dc10" providerId="AD" clId="Web-{B06D028A-5E0B-408C-894B-42FF40DCBFB3}" dt="2021-09-16T03:34:41.932" v="65"/>
        <pc:sldMkLst>
          <pc:docMk/>
          <pc:sldMk cId="3855254611" sldId="270"/>
        </pc:sldMkLst>
      </pc:sldChg>
      <pc:sldChg chg="add replId">
        <pc:chgData name="Veera Bugide" userId="S::veera_bugide@thbs.com::6632a622-d76a-4069-9a12-9c2f08f9dc10" providerId="AD" clId="Web-{B06D028A-5E0B-408C-894B-42FF40DCBFB3}" dt="2021-09-16T03:34:53.542" v="68"/>
        <pc:sldMkLst>
          <pc:docMk/>
          <pc:sldMk cId="397458816" sldId="271"/>
        </pc:sldMkLst>
      </pc:sldChg>
      <pc:sldChg chg="add replId">
        <pc:chgData name="Veera Bugide" userId="S::veera_bugide@thbs.com::6632a622-d76a-4069-9a12-9c2f08f9dc10" providerId="AD" clId="Web-{B06D028A-5E0B-408C-894B-42FF40DCBFB3}" dt="2021-09-16T03:34:57.167" v="69"/>
        <pc:sldMkLst>
          <pc:docMk/>
          <pc:sldMk cId="1604306400" sldId="272"/>
        </pc:sldMkLst>
      </pc:sldChg>
      <pc:sldChg chg="add replId">
        <pc:chgData name="Veera Bugide" userId="S::veera_bugide@thbs.com::6632a622-d76a-4069-9a12-9c2f08f9dc10" providerId="AD" clId="Web-{B06D028A-5E0B-408C-894B-42FF40DCBFB3}" dt="2021-09-16T03:35:01.308" v="70"/>
        <pc:sldMkLst>
          <pc:docMk/>
          <pc:sldMk cId="1443503236" sldId="273"/>
        </pc:sldMkLst>
      </pc:sldChg>
      <pc:sldChg chg="add replId">
        <pc:chgData name="Veera Bugide" userId="S::veera_bugide@thbs.com::6632a622-d76a-4069-9a12-9c2f08f9dc10" providerId="AD" clId="Web-{B06D028A-5E0B-408C-894B-42FF40DCBFB3}" dt="2021-09-16T03:35:04.714" v="71"/>
        <pc:sldMkLst>
          <pc:docMk/>
          <pc:sldMk cId="2310284042" sldId="274"/>
        </pc:sldMkLst>
      </pc:sldChg>
      <pc:sldChg chg="add replId">
        <pc:chgData name="Veera Bugide" userId="S::veera_bugide@thbs.com::6632a622-d76a-4069-9a12-9c2f08f9dc10" providerId="AD" clId="Web-{B06D028A-5E0B-408C-894B-42FF40DCBFB3}" dt="2021-09-16T03:35:08.511" v="72"/>
        <pc:sldMkLst>
          <pc:docMk/>
          <pc:sldMk cId="2328844434" sldId="275"/>
        </pc:sldMkLst>
      </pc:sldChg>
      <pc:sldChg chg="add replId">
        <pc:chgData name="Veera Bugide" userId="S::veera_bugide@thbs.com::6632a622-d76a-4069-9a12-9c2f08f9dc10" providerId="AD" clId="Web-{B06D028A-5E0B-408C-894B-42FF40DCBFB3}" dt="2021-09-16T03:35:12.824" v="73"/>
        <pc:sldMkLst>
          <pc:docMk/>
          <pc:sldMk cId="1929252137" sldId="276"/>
        </pc:sldMkLst>
      </pc:sldChg>
      <pc:sldChg chg="add replId">
        <pc:chgData name="Veera Bugide" userId="S::veera_bugide@thbs.com::6632a622-d76a-4069-9a12-9c2f08f9dc10" providerId="AD" clId="Web-{B06D028A-5E0B-408C-894B-42FF40DCBFB3}" dt="2021-09-16T03:35:16.464" v="74"/>
        <pc:sldMkLst>
          <pc:docMk/>
          <pc:sldMk cId="2988902567" sldId="277"/>
        </pc:sldMkLst>
      </pc:sldChg>
    </pc:docChg>
  </pc:docChgLst>
  <pc:docChgLst>
    <pc:chgData name="Veera Bugide" userId="S::veera_bugide@thbs.com::6632a622-d76a-4069-9a12-9c2f08f9dc10" providerId="AD" clId="Web-{9AA77C2A-8F74-4AEF-BA9F-323E753C9873}"/>
    <pc:docChg chg="delSld modSld">
      <pc:chgData name="Veera Bugide" userId="S::veera_bugide@thbs.com::6632a622-d76a-4069-9a12-9c2f08f9dc10" providerId="AD" clId="Web-{9AA77C2A-8F74-4AEF-BA9F-323E753C9873}" dt="2021-09-16T12:45:38.239" v="117"/>
      <pc:docMkLst>
        <pc:docMk/>
      </pc:docMkLst>
      <pc:sldChg chg="addSp modSp">
        <pc:chgData name="Veera Bugide" userId="S::veera_bugide@thbs.com::6632a622-d76a-4069-9a12-9c2f08f9dc10" providerId="AD" clId="Web-{9AA77C2A-8F74-4AEF-BA9F-323E753C9873}" dt="2021-09-16T12:39:32.515" v="11" actId="14100"/>
        <pc:sldMkLst>
          <pc:docMk/>
          <pc:sldMk cId="1292071974" sldId="262"/>
        </pc:sldMkLst>
        <pc:spChg chg="mod">
          <ac:chgData name="Veera Bugide" userId="S::veera_bugide@thbs.com::6632a622-d76a-4069-9a12-9c2f08f9dc10" providerId="AD" clId="Web-{9AA77C2A-8F74-4AEF-BA9F-323E753C9873}" dt="2021-09-16T12:39:13.014" v="7" actId="20577"/>
          <ac:spMkLst>
            <pc:docMk/>
            <pc:sldMk cId="1292071974" sldId="262"/>
            <ac:spMk id="3" creationId="{67B63177-5D62-4AA6-879D-5B18B5690D26}"/>
          </ac:spMkLst>
        </pc:spChg>
        <pc:picChg chg="add mod">
          <ac:chgData name="Veera Bugide" userId="S::veera_bugide@thbs.com::6632a622-d76a-4069-9a12-9c2f08f9dc10" providerId="AD" clId="Web-{9AA77C2A-8F74-4AEF-BA9F-323E753C9873}" dt="2021-09-16T12:39:32.515" v="11" actId="14100"/>
          <ac:picMkLst>
            <pc:docMk/>
            <pc:sldMk cId="1292071974" sldId="262"/>
            <ac:picMk id="2" creationId="{BECC655F-8053-4F8B-9866-DF6117B2C564}"/>
          </ac:picMkLst>
        </pc:picChg>
      </pc:sldChg>
      <pc:sldChg chg="addSp modSp">
        <pc:chgData name="Veera Bugide" userId="S::veera_bugide@thbs.com::6632a622-d76a-4069-9a12-9c2f08f9dc10" providerId="AD" clId="Web-{9AA77C2A-8F74-4AEF-BA9F-323E753C9873}" dt="2021-09-16T12:42:44.111" v="54" actId="14100"/>
        <pc:sldMkLst>
          <pc:docMk/>
          <pc:sldMk cId="2429156456" sldId="263"/>
        </pc:sldMkLst>
        <pc:spChg chg="mod">
          <ac:chgData name="Veera Bugide" userId="S::veera_bugide@thbs.com::6632a622-d76a-4069-9a12-9c2f08f9dc10" providerId="AD" clId="Web-{9AA77C2A-8F74-4AEF-BA9F-323E753C9873}" dt="2021-09-16T12:42:28.658" v="49" actId="20577"/>
          <ac:spMkLst>
            <pc:docMk/>
            <pc:sldMk cId="2429156456" sldId="263"/>
            <ac:spMk id="3" creationId="{636C66F5-A83D-44BC-B5BF-DAFD22B10BDA}"/>
          </ac:spMkLst>
        </pc:spChg>
        <pc:picChg chg="add mod">
          <ac:chgData name="Veera Bugide" userId="S::veera_bugide@thbs.com::6632a622-d76a-4069-9a12-9c2f08f9dc10" providerId="AD" clId="Web-{9AA77C2A-8F74-4AEF-BA9F-323E753C9873}" dt="2021-09-16T12:42:44.111" v="54" actId="14100"/>
          <ac:picMkLst>
            <pc:docMk/>
            <pc:sldMk cId="2429156456" sldId="263"/>
            <ac:picMk id="2" creationId="{28CA61D7-1894-410A-AE71-5EF6229085BB}"/>
          </ac:picMkLst>
        </pc:picChg>
      </pc:sldChg>
      <pc:sldChg chg="addSp modSp">
        <pc:chgData name="Veera Bugide" userId="S::veera_bugide@thbs.com::6632a622-d76a-4069-9a12-9c2f08f9dc10" providerId="AD" clId="Web-{9AA77C2A-8F74-4AEF-BA9F-323E753C9873}" dt="2021-09-16T12:45:28.692" v="106" actId="14100"/>
        <pc:sldMkLst>
          <pc:docMk/>
          <pc:sldMk cId="2415814096" sldId="264"/>
        </pc:sldMkLst>
        <pc:spChg chg="mod">
          <ac:chgData name="Veera Bugide" userId="S::veera_bugide@thbs.com::6632a622-d76a-4069-9a12-9c2f08f9dc10" providerId="AD" clId="Web-{9AA77C2A-8F74-4AEF-BA9F-323E753C9873}" dt="2021-09-16T12:45:09.973" v="100" actId="20577"/>
          <ac:spMkLst>
            <pc:docMk/>
            <pc:sldMk cId="2415814096" sldId="264"/>
            <ac:spMk id="3" creationId="{BDF4BD74-AD09-4C57-B7A7-70A4DA1CC32C}"/>
          </ac:spMkLst>
        </pc:spChg>
        <pc:picChg chg="add mod">
          <ac:chgData name="Veera Bugide" userId="S::veera_bugide@thbs.com::6632a622-d76a-4069-9a12-9c2f08f9dc10" providerId="AD" clId="Web-{9AA77C2A-8F74-4AEF-BA9F-323E753C9873}" dt="2021-09-16T12:45:28.692" v="106" actId="14100"/>
          <ac:picMkLst>
            <pc:docMk/>
            <pc:sldMk cId="2415814096" sldId="264"/>
            <ac:picMk id="2" creationId="{85E6C7CA-0A7C-461E-A1CD-4374F56F4B70}"/>
          </ac:picMkLst>
        </pc:picChg>
      </pc:sldChg>
      <pc:sldChg chg="del">
        <pc:chgData name="Veera Bugide" userId="S::veera_bugide@thbs.com::6632a622-d76a-4069-9a12-9c2f08f9dc10" providerId="AD" clId="Web-{9AA77C2A-8F74-4AEF-BA9F-323E753C9873}" dt="2021-09-16T12:45:31.348" v="107"/>
        <pc:sldMkLst>
          <pc:docMk/>
          <pc:sldMk cId="742644844" sldId="265"/>
        </pc:sldMkLst>
      </pc:sldChg>
      <pc:sldChg chg="del">
        <pc:chgData name="Veera Bugide" userId="S::veera_bugide@thbs.com::6632a622-d76a-4069-9a12-9c2f08f9dc10" providerId="AD" clId="Web-{9AA77C2A-8F74-4AEF-BA9F-323E753C9873}" dt="2021-09-16T12:45:31.833" v="108"/>
        <pc:sldMkLst>
          <pc:docMk/>
          <pc:sldMk cId="1059467199" sldId="266"/>
        </pc:sldMkLst>
      </pc:sldChg>
      <pc:sldChg chg="del">
        <pc:chgData name="Veera Bugide" userId="S::veera_bugide@thbs.com::6632a622-d76a-4069-9a12-9c2f08f9dc10" providerId="AD" clId="Web-{9AA77C2A-8F74-4AEF-BA9F-323E753C9873}" dt="2021-09-16T12:45:32.442" v="109"/>
        <pc:sldMkLst>
          <pc:docMk/>
          <pc:sldMk cId="4243549994" sldId="267"/>
        </pc:sldMkLst>
      </pc:sldChg>
      <pc:sldChg chg="del">
        <pc:chgData name="Veera Bugide" userId="S::veera_bugide@thbs.com::6632a622-d76a-4069-9a12-9c2f08f9dc10" providerId="AD" clId="Web-{9AA77C2A-8F74-4AEF-BA9F-323E753C9873}" dt="2021-09-16T12:45:32.958" v="110"/>
        <pc:sldMkLst>
          <pc:docMk/>
          <pc:sldMk cId="3855254611" sldId="270"/>
        </pc:sldMkLst>
      </pc:sldChg>
      <pc:sldChg chg="del">
        <pc:chgData name="Veera Bugide" userId="S::veera_bugide@thbs.com::6632a622-d76a-4069-9a12-9c2f08f9dc10" providerId="AD" clId="Web-{9AA77C2A-8F74-4AEF-BA9F-323E753C9873}" dt="2021-09-16T12:45:33.614" v="111"/>
        <pc:sldMkLst>
          <pc:docMk/>
          <pc:sldMk cId="397458816" sldId="271"/>
        </pc:sldMkLst>
      </pc:sldChg>
      <pc:sldChg chg="del">
        <pc:chgData name="Veera Bugide" userId="S::veera_bugide@thbs.com::6632a622-d76a-4069-9a12-9c2f08f9dc10" providerId="AD" clId="Web-{9AA77C2A-8F74-4AEF-BA9F-323E753C9873}" dt="2021-09-16T12:45:34.411" v="112"/>
        <pc:sldMkLst>
          <pc:docMk/>
          <pc:sldMk cId="1604306400" sldId="272"/>
        </pc:sldMkLst>
      </pc:sldChg>
      <pc:sldChg chg="del">
        <pc:chgData name="Veera Bugide" userId="S::veera_bugide@thbs.com::6632a622-d76a-4069-9a12-9c2f08f9dc10" providerId="AD" clId="Web-{9AA77C2A-8F74-4AEF-BA9F-323E753C9873}" dt="2021-09-16T12:45:35.192" v="113"/>
        <pc:sldMkLst>
          <pc:docMk/>
          <pc:sldMk cId="1443503236" sldId="273"/>
        </pc:sldMkLst>
      </pc:sldChg>
      <pc:sldChg chg="del">
        <pc:chgData name="Veera Bugide" userId="S::veera_bugide@thbs.com::6632a622-d76a-4069-9a12-9c2f08f9dc10" providerId="AD" clId="Web-{9AA77C2A-8F74-4AEF-BA9F-323E753C9873}" dt="2021-09-16T12:45:36.598" v="115"/>
        <pc:sldMkLst>
          <pc:docMk/>
          <pc:sldMk cId="2310284042" sldId="274"/>
        </pc:sldMkLst>
      </pc:sldChg>
      <pc:sldChg chg="del">
        <pc:chgData name="Veera Bugide" userId="S::veera_bugide@thbs.com::6632a622-d76a-4069-9a12-9c2f08f9dc10" providerId="AD" clId="Web-{9AA77C2A-8F74-4AEF-BA9F-323E753C9873}" dt="2021-09-16T12:45:35.942" v="114"/>
        <pc:sldMkLst>
          <pc:docMk/>
          <pc:sldMk cId="2328844434" sldId="275"/>
        </pc:sldMkLst>
      </pc:sldChg>
      <pc:sldChg chg="del">
        <pc:chgData name="Veera Bugide" userId="S::veera_bugide@thbs.com::6632a622-d76a-4069-9a12-9c2f08f9dc10" providerId="AD" clId="Web-{9AA77C2A-8F74-4AEF-BA9F-323E753C9873}" dt="2021-09-16T12:45:37.270" v="116"/>
        <pc:sldMkLst>
          <pc:docMk/>
          <pc:sldMk cId="1929252137" sldId="276"/>
        </pc:sldMkLst>
      </pc:sldChg>
      <pc:sldChg chg="del">
        <pc:chgData name="Veera Bugide" userId="S::veera_bugide@thbs.com::6632a622-d76a-4069-9a12-9c2f08f9dc10" providerId="AD" clId="Web-{9AA77C2A-8F74-4AEF-BA9F-323E753C9873}" dt="2021-09-16T12:45:38.239" v="117"/>
        <pc:sldMkLst>
          <pc:docMk/>
          <pc:sldMk cId="2988902567" sldId="277"/>
        </pc:sldMkLst>
      </pc:sldChg>
    </pc:docChg>
  </pc:docChgLst>
  <pc:docChgLst>
    <pc:chgData name="Veera Bugide" userId="S::veera_bugide@thbs.com::6632a622-d76a-4069-9a12-9c2f08f9dc10" providerId="AD" clId="Web-{026A09E2-4166-48EF-A525-E730122A4A7D}"/>
    <pc:docChg chg="modSld">
      <pc:chgData name="Veera Bugide" userId="S::veera_bugide@thbs.com::6632a622-d76a-4069-9a12-9c2f08f9dc10" providerId="AD" clId="Web-{026A09E2-4166-48EF-A525-E730122A4A7D}" dt="2021-09-16T06:54:52.642" v="141" actId="20577"/>
      <pc:docMkLst>
        <pc:docMk/>
      </pc:docMkLst>
      <pc:sldChg chg="modSp">
        <pc:chgData name="Veera Bugide" userId="S::veera_bugide@thbs.com::6632a622-d76a-4069-9a12-9c2f08f9dc10" providerId="AD" clId="Web-{026A09E2-4166-48EF-A525-E730122A4A7D}" dt="2021-09-16T06:54:52.642" v="141" actId="20577"/>
        <pc:sldMkLst>
          <pc:docMk/>
          <pc:sldMk cId="1292071974" sldId="262"/>
        </pc:sldMkLst>
        <pc:spChg chg="mod">
          <ac:chgData name="Veera Bugide" userId="S::veera_bugide@thbs.com::6632a622-d76a-4069-9a12-9c2f08f9dc10" providerId="AD" clId="Web-{026A09E2-4166-48EF-A525-E730122A4A7D}" dt="2021-09-16T06:54:52.642" v="141" actId="20577"/>
          <ac:spMkLst>
            <pc:docMk/>
            <pc:sldMk cId="1292071974" sldId="262"/>
            <ac:spMk id="3" creationId="{67B63177-5D62-4AA6-879D-5B18B5690D26}"/>
          </ac:spMkLst>
        </pc:spChg>
      </pc:sldChg>
    </pc:docChg>
  </pc:docChgLst>
  <pc:docChgLst>
    <pc:chgData name="Veera Bugide" userId="S::veera_bugide@thbs.com::6632a622-d76a-4069-9a12-9c2f08f9dc10" providerId="AD" clId="Web-{D11799F2-59E0-4035-9717-5ACB5300979A}"/>
    <pc:docChg chg="modSld">
      <pc:chgData name="Veera Bugide" userId="S::veera_bugide@thbs.com::6632a622-d76a-4069-9a12-9c2f08f9dc10" providerId="AD" clId="Web-{D11799F2-59E0-4035-9717-5ACB5300979A}" dt="2021-09-16T11:35:22.300" v="11" actId="20577"/>
      <pc:docMkLst>
        <pc:docMk/>
      </pc:docMkLst>
      <pc:sldChg chg="modSp">
        <pc:chgData name="Veera Bugide" userId="S::veera_bugide@thbs.com::6632a622-d76a-4069-9a12-9c2f08f9dc10" providerId="AD" clId="Web-{D11799F2-59E0-4035-9717-5ACB5300979A}" dt="2021-09-16T11:34:55.988" v="1" actId="20577"/>
        <pc:sldMkLst>
          <pc:docMk/>
          <pc:sldMk cId="1292071974" sldId="262"/>
        </pc:sldMkLst>
        <pc:spChg chg="mod">
          <ac:chgData name="Veera Bugide" userId="S::veera_bugide@thbs.com::6632a622-d76a-4069-9a12-9c2f08f9dc10" providerId="AD" clId="Web-{D11799F2-59E0-4035-9717-5ACB5300979A}" dt="2021-09-16T11:34:55.988" v="1" actId="20577"/>
          <ac:spMkLst>
            <pc:docMk/>
            <pc:sldMk cId="1292071974" sldId="262"/>
            <ac:spMk id="3" creationId="{67B63177-5D62-4AA6-879D-5B18B5690D26}"/>
          </ac:spMkLst>
        </pc:spChg>
      </pc:sldChg>
      <pc:sldChg chg="modSp">
        <pc:chgData name="Veera Bugide" userId="S::veera_bugide@thbs.com::6632a622-d76a-4069-9a12-9c2f08f9dc10" providerId="AD" clId="Web-{D11799F2-59E0-4035-9717-5ACB5300979A}" dt="2021-09-16T11:35:22.300" v="11" actId="20577"/>
        <pc:sldMkLst>
          <pc:docMk/>
          <pc:sldMk cId="2429156456" sldId="263"/>
        </pc:sldMkLst>
        <pc:spChg chg="mod">
          <ac:chgData name="Veera Bugide" userId="S::veera_bugide@thbs.com::6632a622-d76a-4069-9a12-9c2f08f9dc10" providerId="AD" clId="Web-{D11799F2-59E0-4035-9717-5ACB5300979A}" dt="2021-09-16T11:35:22.300" v="11" actId="20577"/>
          <ac:spMkLst>
            <pc:docMk/>
            <pc:sldMk cId="2429156456" sldId="263"/>
            <ac:spMk id="3" creationId="{636C66F5-A83D-44BC-B5BF-DAFD22B10BDA}"/>
          </ac:spMkLst>
        </pc:spChg>
      </pc:sldChg>
    </pc:docChg>
  </pc:docChgLst>
  <pc:docChgLst>
    <pc:chgData name="Veera Bugide" userId="S::veera_bugide@thbs.com::6632a622-d76a-4069-9a12-9c2f08f9dc10" providerId="AD" clId="Web-{62561CE4-9839-47B0-8D5D-99E81E5D446D}"/>
    <pc:docChg chg="modSld">
      <pc:chgData name="Veera Bugide" userId="S::veera_bugide@thbs.com::6632a622-d76a-4069-9a12-9c2f08f9dc10" providerId="AD" clId="Web-{62561CE4-9839-47B0-8D5D-99E81E5D446D}" dt="2021-09-16T06:35:19.919" v="420" actId="20577"/>
      <pc:docMkLst>
        <pc:docMk/>
      </pc:docMkLst>
      <pc:sldChg chg="addSp modSp">
        <pc:chgData name="Veera Bugide" userId="S::veera_bugide@thbs.com::6632a622-d76a-4069-9a12-9c2f08f9dc10" providerId="AD" clId="Web-{62561CE4-9839-47B0-8D5D-99E81E5D446D}" dt="2021-09-16T05:59:19.568" v="113" actId="20577"/>
        <pc:sldMkLst>
          <pc:docMk/>
          <pc:sldMk cId="3352706008" sldId="259"/>
        </pc:sldMkLst>
        <pc:spChg chg="mod">
          <ac:chgData name="Veera Bugide" userId="S::veera_bugide@thbs.com::6632a622-d76a-4069-9a12-9c2f08f9dc10" providerId="AD" clId="Web-{62561CE4-9839-47B0-8D5D-99E81E5D446D}" dt="2021-09-16T05:59:19.568" v="113" actId="20577"/>
          <ac:spMkLst>
            <pc:docMk/>
            <pc:sldMk cId="3352706008" sldId="259"/>
            <ac:spMk id="3" creationId="{84697DF4-A5A4-4DCA-A8CC-563A63CAE27E}"/>
          </ac:spMkLst>
        </pc:spChg>
        <pc:picChg chg="add mod">
          <ac:chgData name="Veera Bugide" userId="S::veera_bugide@thbs.com::6632a622-d76a-4069-9a12-9c2f08f9dc10" providerId="AD" clId="Web-{62561CE4-9839-47B0-8D5D-99E81E5D446D}" dt="2021-09-16T05:58:13.203" v="85" actId="1076"/>
          <ac:picMkLst>
            <pc:docMk/>
            <pc:sldMk cId="3352706008" sldId="259"/>
            <ac:picMk id="2" creationId="{A5A56D4D-AF3B-40CB-BE81-80710D601C66}"/>
          </ac:picMkLst>
        </pc:picChg>
      </pc:sldChg>
      <pc:sldChg chg="addSp delSp modSp">
        <pc:chgData name="Veera Bugide" userId="S::veera_bugide@thbs.com::6632a622-d76a-4069-9a12-9c2f08f9dc10" providerId="AD" clId="Web-{62561CE4-9839-47B0-8D5D-99E81E5D446D}" dt="2021-09-16T06:08:39.458" v="299" actId="20577"/>
        <pc:sldMkLst>
          <pc:docMk/>
          <pc:sldMk cId="3550931116" sldId="260"/>
        </pc:sldMkLst>
        <pc:spChg chg="mod">
          <ac:chgData name="Veera Bugide" userId="S::veera_bugide@thbs.com::6632a622-d76a-4069-9a12-9c2f08f9dc10" providerId="AD" clId="Web-{62561CE4-9839-47B0-8D5D-99E81E5D446D}" dt="2021-09-16T06:08:39.458" v="299" actId="20577"/>
          <ac:spMkLst>
            <pc:docMk/>
            <pc:sldMk cId="3550931116" sldId="260"/>
            <ac:spMk id="3" creationId="{F73A1878-9A80-4850-AAD9-AB41DE1B10F6}"/>
          </ac:spMkLst>
        </pc:spChg>
        <pc:picChg chg="add del mod">
          <ac:chgData name="Veera Bugide" userId="S::veera_bugide@thbs.com::6632a622-d76a-4069-9a12-9c2f08f9dc10" providerId="AD" clId="Web-{62561CE4-9839-47B0-8D5D-99E81E5D446D}" dt="2021-09-16T06:00:31.996" v="144"/>
          <ac:picMkLst>
            <pc:docMk/>
            <pc:sldMk cId="3550931116" sldId="260"/>
            <ac:picMk id="2" creationId="{CC0570AF-14E0-4EA4-A000-32375B09CACF}"/>
          </ac:picMkLst>
        </pc:picChg>
        <pc:picChg chg="add del mod">
          <ac:chgData name="Veera Bugide" userId="S::veera_bugide@thbs.com::6632a622-d76a-4069-9a12-9c2f08f9dc10" providerId="AD" clId="Web-{62561CE4-9839-47B0-8D5D-99E81E5D446D}" dt="2021-09-16T06:01:02.342" v="149"/>
          <ac:picMkLst>
            <pc:docMk/>
            <pc:sldMk cId="3550931116" sldId="260"/>
            <ac:picMk id="4" creationId="{AFBEE6E9-53FE-4B08-B5F0-426AD5044D1C}"/>
          </ac:picMkLst>
        </pc:picChg>
        <pc:picChg chg="add del mod">
          <ac:chgData name="Veera Bugide" userId="S::veera_bugide@thbs.com::6632a622-d76a-4069-9a12-9c2f08f9dc10" providerId="AD" clId="Web-{62561CE4-9839-47B0-8D5D-99E81E5D446D}" dt="2021-09-16T06:01:00.623" v="148"/>
          <ac:picMkLst>
            <pc:docMk/>
            <pc:sldMk cId="3550931116" sldId="260"/>
            <ac:picMk id="5" creationId="{18793401-ADEF-4529-AB82-A3B680FF5962}"/>
          </ac:picMkLst>
        </pc:picChg>
        <pc:picChg chg="add mod">
          <ac:chgData name="Veera Bugide" userId="S::veera_bugide@thbs.com::6632a622-d76a-4069-9a12-9c2f08f9dc10" providerId="AD" clId="Web-{62561CE4-9839-47B0-8D5D-99E81E5D446D}" dt="2021-09-16T06:02:12.598" v="168" actId="14100"/>
          <ac:picMkLst>
            <pc:docMk/>
            <pc:sldMk cId="3550931116" sldId="260"/>
            <ac:picMk id="6" creationId="{53B71310-0837-4D1F-A635-769855D50BA6}"/>
          </ac:picMkLst>
        </pc:picChg>
      </pc:sldChg>
      <pc:sldChg chg="addSp modSp">
        <pc:chgData name="Veera Bugide" userId="S::veera_bugide@thbs.com::6632a622-d76a-4069-9a12-9c2f08f9dc10" providerId="AD" clId="Web-{62561CE4-9839-47B0-8D5D-99E81E5D446D}" dt="2021-09-16T06:34:31.759" v="417" actId="14100"/>
        <pc:sldMkLst>
          <pc:docMk/>
          <pc:sldMk cId="2070988581" sldId="261"/>
        </pc:sldMkLst>
        <pc:spChg chg="mod">
          <ac:chgData name="Veera Bugide" userId="S::veera_bugide@thbs.com::6632a622-d76a-4069-9a12-9c2f08f9dc10" providerId="AD" clId="Web-{62561CE4-9839-47B0-8D5D-99E81E5D446D}" dt="2021-09-16T06:34:22.398" v="415" actId="20577"/>
          <ac:spMkLst>
            <pc:docMk/>
            <pc:sldMk cId="2070988581" sldId="261"/>
            <ac:spMk id="3" creationId="{2EE78A95-E866-4FC3-A67C-44607278E5EA}"/>
          </ac:spMkLst>
        </pc:spChg>
        <pc:picChg chg="add mod">
          <ac:chgData name="Veera Bugide" userId="S::veera_bugide@thbs.com::6632a622-d76a-4069-9a12-9c2f08f9dc10" providerId="AD" clId="Web-{62561CE4-9839-47B0-8D5D-99E81E5D446D}" dt="2021-09-16T06:34:27.962" v="416" actId="14100"/>
          <ac:picMkLst>
            <pc:docMk/>
            <pc:sldMk cId="2070988581" sldId="261"/>
            <ac:picMk id="2" creationId="{4C34B665-460F-4981-9B61-EDCFFBEF1622}"/>
          </ac:picMkLst>
        </pc:picChg>
        <pc:picChg chg="add mod">
          <ac:chgData name="Veera Bugide" userId="S::veera_bugide@thbs.com::6632a622-d76a-4069-9a12-9c2f08f9dc10" providerId="AD" clId="Web-{62561CE4-9839-47B0-8D5D-99E81E5D446D}" dt="2021-09-16T06:34:31.759" v="417" actId="14100"/>
          <ac:picMkLst>
            <pc:docMk/>
            <pc:sldMk cId="2070988581" sldId="261"/>
            <ac:picMk id="4" creationId="{82E17DBB-A656-4529-AF57-92CF7E219BDE}"/>
          </ac:picMkLst>
        </pc:picChg>
      </pc:sldChg>
      <pc:sldChg chg="modSp">
        <pc:chgData name="Veera Bugide" userId="S::veera_bugide@thbs.com::6632a622-d76a-4069-9a12-9c2f08f9dc10" providerId="AD" clId="Web-{62561CE4-9839-47B0-8D5D-99E81E5D446D}" dt="2021-09-16T06:35:19.919" v="420" actId="20577"/>
        <pc:sldMkLst>
          <pc:docMk/>
          <pc:sldMk cId="1292071974" sldId="262"/>
        </pc:sldMkLst>
        <pc:spChg chg="mod">
          <ac:chgData name="Veera Bugide" userId="S::veera_bugide@thbs.com::6632a622-d76a-4069-9a12-9c2f08f9dc10" providerId="AD" clId="Web-{62561CE4-9839-47B0-8D5D-99E81E5D446D}" dt="2021-09-16T06:35:19.919" v="420" actId="20577"/>
          <ac:spMkLst>
            <pc:docMk/>
            <pc:sldMk cId="1292071974" sldId="262"/>
            <ac:spMk id="3" creationId="{67B63177-5D62-4AA6-879D-5B18B5690D2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1006"/>
            <a:ext cx="9144000" cy="691244"/>
          </a:xfrm>
        </p:spPr>
        <p:txBody>
          <a:bodyPr>
            <a:noAutofit/>
          </a:bodyPr>
          <a:lstStyle/>
          <a:p>
            <a:r>
              <a:rPr lang="en-US" sz="4000" b="1" dirty="0">
                <a:cs typeface="Calibri Light"/>
              </a:rPr>
              <a:t>Linux Commands</a:t>
            </a:r>
            <a:endParaRPr lang="en-US" sz="4000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58" y="789896"/>
            <a:ext cx="10858499" cy="60009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>
                <a:cs typeface="Calibri" panose="020F0502020204030204"/>
              </a:rPr>
              <a:t>1) $ less </a:t>
            </a:r>
            <a:r>
              <a:rPr lang="en-US" dirty="0" err="1">
                <a:cs typeface="Calibri" panose="020F0502020204030204"/>
              </a:rPr>
              <a:t>fn</a:t>
            </a:r>
            <a:r>
              <a:rPr lang="en-US" dirty="0">
                <a:cs typeface="Calibri" panose="020F0502020204030204"/>
              </a:rPr>
              <a:t> :- It will load the page one by one.</a:t>
            </a:r>
          </a:p>
          <a:p>
            <a:pPr algn="l"/>
            <a:endParaRPr lang="en-US" dirty="0">
              <a:cs typeface="Calibri" panose="020F0502020204030204"/>
            </a:endParaRPr>
          </a:p>
          <a:p>
            <a:pPr algn="l"/>
            <a:endParaRPr lang="en-US" dirty="0">
              <a:cs typeface="Calibri" panose="020F0502020204030204"/>
            </a:endParaRPr>
          </a:p>
          <a:p>
            <a:pPr algn="l"/>
            <a:endParaRPr lang="en-US" dirty="0">
              <a:cs typeface="Calibri" panose="020F0502020204030204"/>
            </a:endParaRPr>
          </a:p>
          <a:p>
            <a:pPr algn="l"/>
            <a:endParaRPr lang="en-US" dirty="0">
              <a:cs typeface="Calibri" panose="020F0502020204030204"/>
            </a:endParaRPr>
          </a:p>
          <a:p>
            <a:pPr algn="l"/>
            <a:endParaRPr lang="en-US" dirty="0">
              <a:cs typeface="Calibri" panose="020F0502020204030204"/>
            </a:endParaRPr>
          </a:p>
          <a:p>
            <a:pPr algn="l"/>
            <a:endParaRPr lang="en-US" dirty="0">
              <a:cs typeface="Calibri" panose="020F0502020204030204"/>
            </a:endParaRPr>
          </a:p>
          <a:p>
            <a:pPr algn="l"/>
            <a:endParaRPr lang="en-US" dirty="0">
              <a:cs typeface="Calibri" panose="020F0502020204030204"/>
            </a:endParaRPr>
          </a:p>
          <a:p>
            <a:pPr algn="l"/>
            <a:endParaRPr lang="en-US" dirty="0">
              <a:cs typeface="Calibri" panose="020F0502020204030204"/>
            </a:endParaRPr>
          </a:p>
          <a:p>
            <a:pPr algn="l"/>
            <a:r>
              <a:rPr lang="en-US" dirty="0">
                <a:cs typeface="Calibri" panose="020F0502020204030204"/>
              </a:rPr>
              <a:t>Note :-  1) p for previous.</a:t>
            </a:r>
          </a:p>
          <a:p>
            <a:pPr algn="l"/>
            <a:r>
              <a:rPr lang="en-US" dirty="0">
                <a:cs typeface="Calibri" panose="020F0502020204030204"/>
              </a:rPr>
              <a:t>              2) Enter for next Line</a:t>
            </a:r>
          </a:p>
          <a:p>
            <a:pPr algn="l"/>
            <a:r>
              <a:rPr lang="en-US" dirty="0">
                <a:cs typeface="Calibri" panose="020F0502020204030204"/>
              </a:rPr>
              <a:t>              3) Space for next page   </a:t>
            </a:r>
          </a:p>
          <a:p>
            <a:pPr algn="l"/>
            <a:r>
              <a:rPr lang="en-US" dirty="0">
                <a:cs typeface="Calibri" panose="020F0502020204030204"/>
              </a:rPr>
              <a:t>              4)Q for quit.</a:t>
            </a:r>
          </a:p>
          <a:p>
            <a:pPr algn="l"/>
            <a:endParaRPr lang="en-US" dirty="0">
              <a:cs typeface="Calibri" panose="020F0502020204030204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C775E6EA-1F99-4101-A71A-4F34AC5C4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" y="1175624"/>
            <a:ext cx="10517413" cy="368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11A02-CC9F-475B-92BE-F4ABC1685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1626"/>
            <a:ext cx="10515600" cy="63289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2) $ less –p 'word' </a:t>
            </a:r>
            <a:r>
              <a:rPr lang="en-US" dirty="0" err="1">
                <a:cs typeface="Calibri"/>
              </a:rPr>
              <a:t>fn</a:t>
            </a:r>
            <a:r>
              <a:rPr lang="en-US" dirty="0">
                <a:cs typeface="Calibri"/>
              </a:rPr>
              <a:t> :-  It starts from word which you choose and highlights the word.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DAFDEB2-10A9-41CA-81EF-0473218B4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615" y="1168112"/>
            <a:ext cx="10417627" cy="539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008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E085F-4891-49FB-A261-D82E3E9F9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411"/>
            <a:ext cx="10515600" cy="63651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3)$ less –N </a:t>
            </a:r>
            <a:r>
              <a:rPr lang="en-US" dirty="0" err="1">
                <a:cs typeface="Calibri"/>
              </a:rPr>
              <a:t>fn</a:t>
            </a:r>
            <a:r>
              <a:rPr lang="en-US" dirty="0">
                <a:cs typeface="Calibri"/>
              </a:rPr>
              <a:t> :- Displays the content with line number.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3F2C108-9299-403B-863C-63D81FF0A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758" y="690335"/>
            <a:ext cx="10526484" cy="553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534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97DF4-A5A4-4DCA-A8CC-563A63CAE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1626"/>
            <a:ext cx="10515600" cy="64105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4)$ </a:t>
            </a:r>
            <a:r>
              <a:rPr lang="en-US" dirty="0" err="1">
                <a:cs typeface="Calibri" panose="020F0502020204030204"/>
              </a:rPr>
              <a:t>sudo</a:t>
            </a:r>
            <a:r>
              <a:rPr lang="en-US" dirty="0">
                <a:cs typeface="Calibri" panose="020F0502020204030204"/>
              </a:rPr>
              <a:t> apt install vim-</a:t>
            </a:r>
            <a:r>
              <a:rPr lang="en-US" dirty="0" err="1">
                <a:cs typeface="Calibri" panose="020F0502020204030204"/>
              </a:rPr>
              <a:t>nox</a:t>
            </a:r>
            <a:r>
              <a:rPr lang="en-US" dirty="0">
                <a:cs typeface="Calibri" panose="020F0502020204030204"/>
              </a:rPr>
              <a:t>  :-  Used to install vim editor using terminal.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5)$ which vim :-  Used to see the vim is installed or not and also its shows the path.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6)$ vim :-  Used to open the vim editor.</a:t>
            </a:r>
            <a:endParaRPr lang="en-US" dirty="0"/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A5A56D4D-AF3B-40CB-BE81-80710D601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860" y="2499618"/>
            <a:ext cx="10054280" cy="155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706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A1878-9A80-4850-AAD9-AB41DE1B1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626"/>
            <a:ext cx="10515600" cy="65012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7)$ vim filename :-  Used to open specific file in vim editor. After executing the command the result is. </a:t>
            </a:r>
            <a:endParaRPr lang="en-US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Note :-- (</a:t>
            </a:r>
            <a:r>
              <a:rPr lang="en-US" dirty="0" err="1">
                <a:cs typeface="Calibri"/>
              </a:rPr>
              <a:t>i</a:t>
            </a:r>
            <a:r>
              <a:rPr lang="en-US" dirty="0">
                <a:cs typeface="Calibri"/>
              </a:rPr>
              <a:t>) is used to insert(editor mode). 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            (esc) used to exit from editor mode.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            (dd) for delete line by line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            (u) to undo the changes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            (xx) used to delete word by word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53B71310-0837-4D1F-A635-769855D50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698" y="1173209"/>
            <a:ext cx="10435280" cy="224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931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78A95-E866-4FC3-A67C-44607278E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054"/>
            <a:ext cx="10515600" cy="64559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8) :</a:t>
            </a:r>
            <a:r>
              <a:rPr lang="en-US" dirty="0" err="1">
                <a:cs typeface="Calibri" panose="020F0502020204030204"/>
              </a:rPr>
              <a:t>wq</a:t>
            </a:r>
            <a:r>
              <a:rPr lang="en-US" dirty="0">
                <a:cs typeface="Calibri" panose="020F0502020204030204"/>
              </a:rPr>
              <a:t>   :- is used to write the changes into the file and exit the editor.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                  If we use only w its saves the text and stays in vim editor.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9) :r filename   :- used to read (or) open another file in editor .</a:t>
            </a: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4C34B665-460F-4981-9B61-EDCFFBEF1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022" y="1169322"/>
            <a:ext cx="10538253" cy="2686436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82E17DBB-A656-4529-AF57-92CF7E219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022" y="4286661"/>
            <a:ext cx="10527956" cy="234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988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63177-5D62-4AA6-879D-5B18B5690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411"/>
            <a:ext cx="10515600" cy="64196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cs typeface="Calibri" panose="020F0502020204030204"/>
              </a:rPr>
              <a:t>10) :q    :- used to exit the vim editor</a:t>
            </a:r>
          </a:p>
          <a:p>
            <a:pPr marL="0" indent="0">
              <a:buNone/>
            </a:pPr>
            <a:r>
              <a:rPr lang="en-US" sz="2400" dirty="0">
                <a:cs typeface="Calibri" panose="020F0502020204030204"/>
              </a:rPr>
              <a:t>11) :q!   :- used to exit without saving.</a:t>
            </a:r>
          </a:p>
          <a:p>
            <a:pPr marL="0" indent="0">
              <a:buNone/>
            </a:pPr>
            <a:r>
              <a:rPr lang="en-US" sz="2400" dirty="0">
                <a:cs typeface="Calibri" panose="020F0502020204030204"/>
              </a:rPr>
              <a:t>12) $ head filename  :- Used to show the first 10 lines.</a:t>
            </a:r>
          </a:p>
          <a:p>
            <a:pPr marL="0" indent="0">
              <a:buNone/>
            </a:pPr>
            <a:r>
              <a:rPr lang="en-US" sz="2400" dirty="0">
                <a:cs typeface="Calibri" panose="020F0502020204030204"/>
              </a:rPr>
              <a:t>       $ head –n 5 f1    :- Used to show the first 5 lines.</a:t>
            </a:r>
          </a:p>
          <a:p>
            <a:pPr marL="0" indent="0">
              <a:buNone/>
            </a:pPr>
            <a:r>
              <a:rPr lang="en-US" sz="2400" dirty="0">
                <a:cs typeface="Calibri" panose="020F0502020204030204"/>
              </a:rPr>
              <a:t>       $ head –n 2 f1 f2 :- We can see first 2 lines in f1 and f2. </a:t>
            </a:r>
            <a:r>
              <a:rPr lang="en-US" dirty="0">
                <a:cs typeface="Calibri" panose="020F0502020204030204"/>
              </a:rPr>
              <a:t>                            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BECC655F-8053-4F8B-9866-DF6117B2C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190" y="2592739"/>
            <a:ext cx="10517658" cy="391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071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C66F5-A83D-44BC-B5BF-DAFD22B10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1626"/>
            <a:ext cx="10515600" cy="62835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13) </a:t>
            </a:r>
            <a:r>
              <a:rPr lang="en-US" dirty="0">
                <a:ea typeface="+mn-lt"/>
                <a:cs typeface="+mn-lt"/>
              </a:rPr>
              <a:t>$ tail filename  :- Used to show the last 10 lines.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  $ tail –n 5 f1    :- Used to show the last 5 lines.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  $ tail –n 2 f1 f2 :- We can see last 2 lines in f1 and f2.</a:t>
            </a:r>
            <a:endParaRPr lang="en-US" dirty="0"/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28CA61D7-1894-410A-AE71-5EF622908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670" y="1847955"/>
            <a:ext cx="10332308" cy="473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156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4BD74-AD09-4C57-B7A7-70A4DA1CC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5340"/>
            <a:ext cx="10515600" cy="63651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14)  $ find a  :-  Used to see all paths present in the directory.</a:t>
            </a:r>
            <a:endParaRPr lang="en-US" dirty="0"/>
          </a:p>
          <a:p>
            <a:pPr marL="0" indent="0">
              <a:buNone/>
            </a:pPr>
            <a:endParaRPr lang="en-US"/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85E6C7CA-0A7C-461E-A1CD-4374F56F4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373" y="999802"/>
            <a:ext cx="10342605" cy="508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814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Linux Commands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258</cp:revision>
  <dcterms:created xsi:type="dcterms:W3CDTF">2021-09-16T03:30:19Z</dcterms:created>
  <dcterms:modified xsi:type="dcterms:W3CDTF">2021-09-16T12:45:41Z</dcterms:modified>
</cp:coreProperties>
</file>