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27485-DEE8-413C-99B6-B027BF5FB3E1}" v="467" dt="2021-09-15T12:47:04.567"/>
    <p1510:client id="{56013C82-8FBA-42B7-B6EB-8764DAD7CA5A}" v="1137" dt="2021-09-15T05:37:25.033"/>
    <p1510:client id="{69C032A8-AF9F-4194-95E5-16F7453D09FE}" v="923" dt="2021-09-15T09:12:01.530"/>
    <p1510:client id="{C0A3E418-9D00-4524-8E01-DC076EE4C577}" v="2146" dt="2021-09-15T12:23:17.813"/>
    <p1510:client id="{E3508586-9B42-4CC5-8DED-5187765188B9}" v="401" dt="2021-09-15T10:19:56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a Bugide" userId="S::veera_bugide@thbs.com::6632a622-d76a-4069-9a12-9c2f08f9dc10" providerId="AD" clId="Web-{C0A3E418-9D00-4524-8E01-DC076EE4C577}"/>
    <pc:docChg chg="addSld modSld">
      <pc:chgData name="Veera Bugide" userId="S::veera_bugide@thbs.com::6632a622-d76a-4069-9a12-9c2f08f9dc10" providerId="AD" clId="Web-{C0A3E418-9D00-4524-8E01-DC076EE4C577}" dt="2021-09-15T12:23:17.798" v="1110" actId="20577"/>
      <pc:docMkLst>
        <pc:docMk/>
      </pc:docMkLst>
      <pc:sldChg chg="addSp delSp modSp">
        <pc:chgData name="Veera Bugide" userId="S::veera_bugide@thbs.com::6632a622-d76a-4069-9a12-9c2f08f9dc10" providerId="AD" clId="Web-{C0A3E418-9D00-4524-8E01-DC076EE4C577}" dt="2021-09-15T10:51:16.546" v="88" actId="14100"/>
        <pc:sldMkLst>
          <pc:docMk/>
          <pc:sldMk cId="1418467300" sldId="265"/>
        </pc:sldMkLst>
        <pc:spChg chg="mod">
          <ac:chgData name="Veera Bugide" userId="S::veera_bugide@thbs.com::6632a622-d76a-4069-9a12-9c2f08f9dc10" providerId="AD" clId="Web-{C0A3E418-9D00-4524-8E01-DC076EE4C577}" dt="2021-09-15T10:51:05.186" v="83" actId="20577"/>
          <ac:spMkLst>
            <pc:docMk/>
            <pc:sldMk cId="1418467300" sldId="265"/>
            <ac:spMk id="3" creationId="{689FF06C-E606-4547-AC65-6A3FACC91248}"/>
          </ac:spMkLst>
        </pc:spChg>
        <pc:picChg chg="add del mod">
          <ac:chgData name="Veera Bugide" userId="S::veera_bugide@thbs.com::6632a622-d76a-4069-9a12-9c2f08f9dc10" providerId="AD" clId="Web-{C0A3E418-9D00-4524-8E01-DC076EE4C577}" dt="2021-09-15T10:46:26.948" v="3"/>
          <ac:picMkLst>
            <pc:docMk/>
            <pc:sldMk cId="1418467300" sldId="265"/>
            <ac:picMk id="2" creationId="{B4F4D90B-E665-4391-AF88-0102E86F336C}"/>
          </ac:picMkLst>
        </pc:picChg>
        <pc:picChg chg="add mod">
          <ac:chgData name="Veera Bugide" userId="S::veera_bugide@thbs.com::6632a622-d76a-4069-9a12-9c2f08f9dc10" providerId="AD" clId="Web-{C0A3E418-9D00-4524-8E01-DC076EE4C577}" dt="2021-09-15T10:49:27.992" v="40" actId="14100"/>
          <ac:picMkLst>
            <pc:docMk/>
            <pc:sldMk cId="1418467300" sldId="265"/>
            <ac:picMk id="4" creationId="{7EBB62EC-84B8-41EE-A6D1-31F2B94B1D84}"/>
          </ac:picMkLst>
        </pc:picChg>
        <pc:picChg chg="add mod">
          <ac:chgData name="Veera Bugide" userId="S::veera_bugide@thbs.com::6632a622-d76a-4069-9a12-9c2f08f9dc10" providerId="AD" clId="Web-{C0A3E418-9D00-4524-8E01-DC076EE4C577}" dt="2021-09-15T10:51:16.546" v="88" actId="14100"/>
          <ac:picMkLst>
            <pc:docMk/>
            <pc:sldMk cId="1418467300" sldId="265"/>
            <ac:picMk id="5" creationId="{8B5E6A90-9029-4B77-BA74-A6176D088C4D}"/>
          </ac:picMkLst>
        </pc:picChg>
      </pc:sldChg>
      <pc:sldChg chg="addSp delSp modSp new">
        <pc:chgData name="Veera Bugide" userId="S::veera_bugide@thbs.com::6632a622-d76a-4069-9a12-9c2f08f9dc10" providerId="AD" clId="Web-{C0A3E418-9D00-4524-8E01-DC076EE4C577}" dt="2021-09-15T10:56:01.847" v="201" actId="14100"/>
        <pc:sldMkLst>
          <pc:docMk/>
          <pc:sldMk cId="589646309" sldId="266"/>
        </pc:sldMkLst>
        <pc:spChg chg="del">
          <ac:chgData name="Veera Bugide" userId="S::veera_bugide@thbs.com::6632a622-d76a-4069-9a12-9c2f08f9dc10" providerId="AD" clId="Web-{C0A3E418-9D00-4524-8E01-DC076EE4C577}" dt="2021-09-15T10:51:27.516" v="90"/>
          <ac:spMkLst>
            <pc:docMk/>
            <pc:sldMk cId="589646309" sldId="266"/>
            <ac:spMk id="2" creationId="{CF4C61A4-CCF8-4058-B5CE-7AF8ECE7498A}"/>
          </ac:spMkLst>
        </pc:spChg>
        <pc:spChg chg="mod">
          <ac:chgData name="Veera Bugide" userId="S::veera_bugide@thbs.com::6632a622-d76a-4069-9a12-9c2f08f9dc10" providerId="AD" clId="Web-{C0A3E418-9D00-4524-8E01-DC076EE4C577}" dt="2021-09-15T10:54:53.530" v="194" actId="20577"/>
          <ac:spMkLst>
            <pc:docMk/>
            <pc:sldMk cId="589646309" sldId="266"/>
            <ac:spMk id="3" creationId="{39B7716E-18D6-4E53-B07E-83173E09CEC6}"/>
          </ac:spMkLst>
        </pc:spChg>
        <pc:picChg chg="add mod">
          <ac:chgData name="Veera Bugide" userId="S::veera_bugide@thbs.com::6632a622-d76a-4069-9a12-9c2f08f9dc10" providerId="AD" clId="Web-{C0A3E418-9D00-4524-8E01-DC076EE4C577}" dt="2021-09-15T10:53:48.744" v="142" actId="14100"/>
          <ac:picMkLst>
            <pc:docMk/>
            <pc:sldMk cId="589646309" sldId="266"/>
            <ac:picMk id="4" creationId="{3ABDCAA0-126B-4E98-BB14-8278E60F30BD}"/>
          </ac:picMkLst>
        </pc:picChg>
        <pc:picChg chg="add mod">
          <ac:chgData name="Veera Bugide" userId="S::veera_bugide@thbs.com::6632a622-d76a-4069-9a12-9c2f08f9dc10" providerId="AD" clId="Web-{C0A3E418-9D00-4524-8E01-DC076EE4C577}" dt="2021-09-15T10:56:01.847" v="201" actId="14100"/>
          <ac:picMkLst>
            <pc:docMk/>
            <pc:sldMk cId="589646309" sldId="266"/>
            <ac:picMk id="5" creationId="{76EFC44B-D9C4-484C-B2F4-D7121A1147CB}"/>
          </ac:picMkLst>
        </pc:picChg>
      </pc:sldChg>
      <pc:sldChg chg="addSp delSp modSp new">
        <pc:chgData name="Veera Bugide" userId="S::veera_bugide@thbs.com::6632a622-d76a-4069-9a12-9c2f08f9dc10" providerId="AD" clId="Web-{C0A3E418-9D00-4524-8E01-DC076EE4C577}" dt="2021-09-15T11:00:19.724" v="281" actId="14100"/>
        <pc:sldMkLst>
          <pc:docMk/>
          <pc:sldMk cId="2334669433" sldId="267"/>
        </pc:sldMkLst>
        <pc:spChg chg="del">
          <ac:chgData name="Veera Bugide" userId="S::veera_bugide@thbs.com::6632a622-d76a-4069-9a12-9c2f08f9dc10" providerId="AD" clId="Web-{C0A3E418-9D00-4524-8E01-DC076EE4C577}" dt="2021-09-15T10:56:15.848" v="203"/>
          <ac:spMkLst>
            <pc:docMk/>
            <pc:sldMk cId="2334669433" sldId="267"/>
            <ac:spMk id="2" creationId="{E71D4A17-741F-4F60-8FA0-BF450221D5D8}"/>
          </ac:spMkLst>
        </pc:spChg>
        <pc:spChg chg="mod">
          <ac:chgData name="Veera Bugide" userId="S::veera_bugide@thbs.com::6632a622-d76a-4069-9a12-9c2f08f9dc10" providerId="AD" clId="Web-{C0A3E418-9D00-4524-8E01-DC076EE4C577}" dt="2021-09-15T10:58:08.230" v="271" actId="20577"/>
          <ac:spMkLst>
            <pc:docMk/>
            <pc:sldMk cId="2334669433" sldId="267"/>
            <ac:spMk id="3" creationId="{FC44E2F7-5B6B-45B1-AA5B-E024D502F565}"/>
          </ac:spMkLst>
        </pc:spChg>
        <pc:picChg chg="add mod">
          <ac:chgData name="Veera Bugide" userId="S::veera_bugide@thbs.com::6632a622-d76a-4069-9a12-9c2f08f9dc10" providerId="AD" clId="Web-{C0A3E418-9D00-4524-8E01-DC076EE4C577}" dt="2021-09-15T10:59:56.550" v="276" actId="14100"/>
          <ac:picMkLst>
            <pc:docMk/>
            <pc:sldMk cId="2334669433" sldId="267"/>
            <ac:picMk id="4" creationId="{06DC45C9-862D-4994-A7C5-0A722884D6CA}"/>
          </ac:picMkLst>
        </pc:picChg>
        <pc:picChg chg="add mod">
          <ac:chgData name="Veera Bugide" userId="S::veera_bugide@thbs.com::6632a622-d76a-4069-9a12-9c2f08f9dc10" providerId="AD" clId="Web-{C0A3E418-9D00-4524-8E01-DC076EE4C577}" dt="2021-09-15T11:00:19.724" v="281" actId="14100"/>
          <ac:picMkLst>
            <pc:docMk/>
            <pc:sldMk cId="2334669433" sldId="267"/>
            <ac:picMk id="5" creationId="{476AAB9F-12B4-4001-A629-9C59307429E9}"/>
          </ac:picMkLst>
        </pc:picChg>
      </pc:sldChg>
      <pc:sldChg chg="addSp delSp modSp new">
        <pc:chgData name="Veera Bugide" userId="S::veera_bugide@thbs.com::6632a622-d76a-4069-9a12-9c2f08f9dc10" providerId="AD" clId="Web-{C0A3E418-9D00-4524-8E01-DC076EE4C577}" dt="2021-09-15T11:40:50.684" v="501" actId="1076"/>
        <pc:sldMkLst>
          <pc:docMk/>
          <pc:sldMk cId="4273140998" sldId="268"/>
        </pc:sldMkLst>
        <pc:spChg chg="del">
          <ac:chgData name="Veera Bugide" userId="S::veera_bugide@thbs.com::6632a622-d76a-4069-9a12-9c2f08f9dc10" providerId="AD" clId="Web-{C0A3E418-9D00-4524-8E01-DC076EE4C577}" dt="2021-09-15T11:00:28.162" v="283"/>
          <ac:spMkLst>
            <pc:docMk/>
            <pc:sldMk cId="4273140998" sldId="268"/>
            <ac:spMk id="2" creationId="{8295F816-301A-4C2B-95AB-0C685376ABF4}"/>
          </ac:spMkLst>
        </pc:spChg>
        <pc:spChg chg="mod">
          <ac:chgData name="Veera Bugide" userId="S::veera_bugide@thbs.com::6632a622-d76a-4069-9a12-9c2f08f9dc10" providerId="AD" clId="Web-{C0A3E418-9D00-4524-8E01-DC076EE4C577}" dt="2021-09-15T11:40:22.903" v="500" actId="20577"/>
          <ac:spMkLst>
            <pc:docMk/>
            <pc:sldMk cId="4273140998" sldId="268"/>
            <ac:spMk id="3" creationId="{66D5C5E5-F4D2-46B6-B604-7C1643ADBE6A}"/>
          </ac:spMkLst>
        </pc:spChg>
        <pc:picChg chg="add mod">
          <ac:chgData name="Veera Bugide" userId="S::veera_bugide@thbs.com::6632a622-d76a-4069-9a12-9c2f08f9dc10" providerId="AD" clId="Web-{C0A3E418-9D00-4524-8E01-DC076EE4C577}" dt="2021-09-15T11:40:50.684" v="501" actId="1076"/>
          <ac:picMkLst>
            <pc:docMk/>
            <pc:sldMk cId="4273140998" sldId="268"/>
            <ac:picMk id="2" creationId="{F35B4C0C-8D22-4B6F-B7ED-1E44494DC551}"/>
          </ac:picMkLst>
        </pc:picChg>
        <pc:picChg chg="add mod">
          <ac:chgData name="Veera Bugide" userId="S::veera_bugide@thbs.com::6632a622-d76a-4069-9a12-9c2f08f9dc10" providerId="AD" clId="Web-{C0A3E418-9D00-4524-8E01-DC076EE4C577}" dt="2021-09-15T11:07:37.972" v="370" actId="14100"/>
          <ac:picMkLst>
            <pc:docMk/>
            <pc:sldMk cId="4273140998" sldId="268"/>
            <ac:picMk id="4" creationId="{7AB39A88-2284-43CB-B0AA-EFE69B08CB3F}"/>
          </ac:picMkLst>
        </pc:picChg>
      </pc:sldChg>
      <pc:sldChg chg="addSp delSp modSp new">
        <pc:chgData name="Veera Bugide" userId="S::veera_bugide@thbs.com::6632a622-d76a-4069-9a12-9c2f08f9dc10" providerId="AD" clId="Web-{C0A3E418-9D00-4524-8E01-DC076EE4C577}" dt="2021-09-15T11:52:05.194" v="594" actId="20577"/>
        <pc:sldMkLst>
          <pc:docMk/>
          <pc:sldMk cId="546402885" sldId="269"/>
        </pc:sldMkLst>
        <pc:spChg chg="del">
          <ac:chgData name="Veera Bugide" userId="S::veera_bugide@thbs.com::6632a622-d76a-4069-9a12-9c2f08f9dc10" providerId="AD" clId="Web-{C0A3E418-9D00-4524-8E01-DC076EE4C577}" dt="2021-09-15T11:35:12.398" v="426"/>
          <ac:spMkLst>
            <pc:docMk/>
            <pc:sldMk cId="546402885" sldId="269"/>
            <ac:spMk id="2" creationId="{013B0F73-8914-400A-8C12-F36DDBDFD130}"/>
          </ac:spMkLst>
        </pc:spChg>
        <pc:spChg chg="mod">
          <ac:chgData name="Veera Bugide" userId="S::veera_bugide@thbs.com::6632a622-d76a-4069-9a12-9c2f08f9dc10" providerId="AD" clId="Web-{C0A3E418-9D00-4524-8E01-DC076EE4C577}" dt="2021-09-15T11:52:05.194" v="594" actId="20577"/>
          <ac:spMkLst>
            <pc:docMk/>
            <pc:sldMk cId="546402885" sldId="269"/>
            <ac:spMk id="3" creationId="{7CB8EA20-9E0D-40F4-8420-1898CA71F894}"/>
          </ac:spMkLst>
        </pc:spChg>
        <pc:picChg chg="add del mod">
          <ac:chgData name="Veera Bugide" userId="S::veera_bugide@thbs.com::6632a622-d76a-4069-9a12-9c2f08f9dc10" providerId="AD" clId="Web-{C0A3E418-9D00-4524-8E01-DC076EE4C577}" dt="2021-09-15T11:49:35.379" v="503"/>
          <ac:picMkLst>
            <pc:docMk/>
            <pc:sldMk cId="546402885" sldId="269"/>
            <ac:picMk id="4" creationId="{2A43A445-DCED-417C-8AE1-E9ADA2DFF260}"/>
          </ac:picMkLst>
        </pc:picChg>
        <pc:picChg chg="add mod">
          <ac:chgData name="Veera Bugide" userId="S::veera_bugide@thbs.com::6632a622-d76a-4069-9a12-9c2f08f9dc10" providerId="AD" clId="Web-{C0A3E418-9D00-4524-8E01-DC076EE4C577}" dt="2021-09-15T11:51:21.006" v="558" actId="14100"/>
          <ac:picMkLst>
            <pc:docMk/>
            <pc:sldMk cId="546402885" sldId="269"/>
            <ac:picMk id="5" creationId="{5B9B7AD6-97E8-415D-B6F3-340BFC203825}"/>
          </ac:picMkLst>
        </pc:picChg>
      </pc:sldChg>
      <pc:sldChg chg="addSp delSp modSp new">
        <pc:chgData name="Veera Bugide" userId="S::veera_bugide@thbs.com::6632a622-d76a-4069-9a12-9c2f08f9dc10" providerId="AD" clId="Web-{C0A3E418-9D00-4524-8E01-DC076EE4C577}" dt="2021-09-15T11:57:37.230" v="706" actId="14100"/>
        <pc:sldMkLst>
          <pc:docMk/>
          <pc:sldMk cId="3698561439" sldId="270"/>
        </pc:sldMkLst>
        <pc:spChg chg="del">
          <ac:chgData name="Veera Bugide" userId="S::veera_bugide@thbs.com::6632a622-d76a-4069-9a12-9c2f08f9dc10" providerId="AD" clId="Web-{C0A3E418-9D00-4524-8E01-DC076EE4C577}" dt="2021-09-15T11:52:21.022" v="596"/>
          <ac:spMkLst>
            <pc:docMk/>
            <pc:sldMk cId="3698561439" sldId="270"/>
            <ac:spMk id="2" creationId="{66CDF821-90EE-46E0-A142-8C40C2624467}"/>
          </ac:spMkLst>
        </pc:spChg>
        <pc:spChg chg="mod">
          <ac:chgData name="Veera Bugide" userId="S::veera_bugide@thbs.com::6632a622-d76a-4069-9a12-9c2f08f9dc10" providerId="AD" clId="Web-{C0A3E418-9D00-4524-8E01-DC076EE4C577}" dt="2021-09-15T11:54:53.134" v="701" actId="20577"/>
          <ac:spMkLst>
            <pc:docMk/>
            <pc:sldMk cId="3698561439" sldId="270"/>
            <ac:spMk id="3" creationId="{653D8F95-0F1C-4B1A-BAE9-163FE5D90B1F}"/>
          </ac:spMkLst>
        </pc:spChg>
        <pc:picChg chg="add mod">
          <ac:chgData name="Veera Bugide" userId="S::veera_bugide@thbs.com::6632a622-d76a-4069-9a12-9c2f08f9dc10" providerId="AD" clId="Web-{C0A3E418-9D00-4524-8E01-DC076EE4C577}" dt="2021-09-15T11:57:37.230" v="706" actId="14100"/>
          <ac:picMkLst>
            <pc:docMk/>
            <pc:sldMk cId="3698561439" sldId="270"/>
            <ac:picMk id="4" creationId="{2E6A5234-E850-4894-9B73-38C722569E5E}"/>
          </ac:picMkLst>
        </pc:picChg>
      </pc:sldChg>
      <pc:sldChg chg="addSp delSp modSp new">
        <pc:chgData name="Veera Bugide" userId="S::veera_bugide@thbs.com::6632a622-d76a-4069-9a12-9c2f08f9dc10" providerId="AD" clId="Web-{C0A3E418-9D00-4524-8E01-DC076EE4C577}" dt="2021-09-15T12:06:37.721" v="848" actId="14100"/>
        <pc:sldMkLst>
          <pc:docMk/>
          <pc:sldMk cId="2139297184" sldId="271"/>
        </pc:sldMkLst>
        <pc:spChg chg="del">
          <ac:chgData name="Veera Bugide" userId="S::veera_bugide@thbs.com::6632a622-d76a-4069-9a12-9c2f08f9dc10" providerId="AD" clId="Web-{C0A3E418-9D00-4524-8E01-DC076EE4C577}" dt="2021-09-15T11:57:45.433" v="708"/>
          <ac:spMkLst>
            <pc:docMk/>
            <pc:sldMk cId="2139297184" sldId="271"/>
            <ac:spMk id="2" creationId="{8C7768D3-4E89-413E-A894-D7883C541A97}"/>
          </ac:spMkLst>
        </pc:spChg>
        <pc:spChg chg="mod">
          <ac:chgData name="Veera Bugide" userId="S::veera_bugide@thbs.com::6632a622-d76a-4069-9a12-9c2f08f9dc10" providerId="AD" clId="Web-{C0A3E418-9D00-4524-8E01-DC076EE4C577}" dt="2021-09-15T12:06:08.330" v="841" actId="20577"/>
          <ac:spMkLst>
            <pc:docMk/>
            <pc:sldMk cId="2139297184" sldId="271"/>
            <ac:spMk id="3" creationId="{2FD0DC0B-6305-4364-B693-235D603CF1C3}"/>
          </ac:spMkLst>
        </pc:spChg>
        <pc:picChg chg="add mod">
          <ac:chgData name="Veera Bugide" userId="S::veera_bugide@thbs.com::6632a622-d76a-4069-9a12-9c2f08f9dc10" providerId="AD" clId="Web-{C0A3E418-9D00-4524-8E01-DC076EE4C577}" dt="2021-09-15T12:06:13.049" v="843" actId="1076"/>
          <ac:picMkLst>
            <pc:docMk/>
            <pc:sldMk cId="2139297184" sldId="271"/>
            <ac:picMk id="4" creationId="{23169A87-E672-491E-B59A-F447FCD9FF26}"/>
          </ac:picMkLst>
        </pc:picChg>
        <pc:picChg chg="add mod">
          <ac:chgData name="Veera Bugide" userId="S::veera_bugide@thbs.com::6632a622-d76a-4069-9a12-9c2f08f9dc10" providerId="AD" clId="Web-{C0A3E418-9D00-4524-8E01-DC076EE4C577}" dt="2021-09-15T12:06:37.721" v="848" actId="14100"/>
          <ac:picMkLst>
            <pc:docMk/>
            <pc:sldMk cId="2139297184" sldId="271"/>
            <ac:picMk id="5" creationId="{72A87550-235C-4591-8418-2888DBFDE47C}"/>
          </ac:picMkLst>
        </pc:picChg>
      </pc:sldChg>
      <pc:sldChg chg="addSp delSp modSp new">
        <pc:chgData name="Veera Bugide" userId="S::veera_bugide@thbs.com::6632a622-d76a-4069-9a12-9c2f08f9dc10" providerId="AD" clId="Web-{C0A3E418-9D00-4524-8E01-DC076EE4C577}" dt="2021-09-15T12:15:32.354" v="974" actId="14100"/>
        <pc:sldMkLst>
          <pc:docMk/>
          <pc:sldMk cId="2905561070" sldId="272"/>
        </pc:sldMkLst>
        <pc:spChg chg="del">
          <ac:chgData name="Veera Bugide" userId="S::veera_bugide@thbs.com::6632a622-d76a-4069-9a12-9c2f08f9dc10" providerId="AD" clId="Web-{C0A3E418-9D00-4524-8E01-DC076EE4C577}" dt="2021-09-15T12:06:46.721" v="850"/>
          <ac:spMkLst>
            <pc:docMk/>
            <pc:sldMk cId="2905561070" sldId="272"/>
            <ac:spMk id="2" creationId="{25835177-DABA-4C68-8B3A-C0A0A3FFB311}"/>
          </ac:spMkLst>
        </pc:spChg>
        <pc:spChg chg="mod">
          <ac:chgData name="Veera Bugide" userId="S::veera_bugide@thbs.com::6632a622-d76a-4069-9a12-9c2f08f9dc10" providerId="AD" clId="Web-{C0A3E418-9D00-4524-8E01-DC076EE4C577}" dt="2021-09-15T12:14:22.103" v="969" actId="20577"/>
          <ac:spMkLst>
            <pc:docMk/>
            <pc:sldMk cId="2905561070" sldId="272"/>
            <ac:spMk id="3" creationId="{DF44B64F-6102-47D2-A08A-9848F7306B5C}"/>
          </ac:spMkLst>
        </pc:spChg>
        <pc:picChg chg="add mod">
          <ac:chgData name="Veera Bugide" userId="S::veera_bugide@thbs.com::6632a622-d76a-4069-9a12-9c2f08f9dc10" providerId="AD" clId="Web-{C0A3E418-9D00-4524-8E01-DC076EE4C577}" dt="2021-09-15T12:12:31.211" v="900" actId="1076"/>
          <ac:picMkLst>
            <pc:docMk/>
            <pc:sldMk cId="2905561070" sldId="272"/>
            <ac:picMk id="4" creationId="{9C9664D3-A420-4A6A-82FA-A821CDD6B9DC}"/>
          </ac:picMkLst>
        </pc:picChg>
        <pc:picChg chg="add mod">
          <ac:chgData name="Veera Bugide" userId="S::veera_bugide@thbs.com::6632a622-d76a-4069-9a12-9c2f08f9dc10" providerId="AD" clId="Web-{C0A3E418-9D00-4524-8E01-DC076EE4C577}" dt="2021-09-15T12:15:32.354" v="974" actId="14100"/>
          <ac:picMkLst>
            <pc:docMk/>
            <pc:sldMk cId="2905561070" sldId="272"/>
            <ac:picMk id="5" creationId="{1F48B441-E62A-4CAE-9E60-E74D975FCABF}"/>
          </ac:picMkLst>
        </pc:picChg>
      </pc:sldChg>
      <pc:sldChg chg="addSp delSp modSp new">
        <pc:chgData name="Veera Bugide" userId="S::veera_bugide@thbs.com::6632a622-d76a-4069-9a12-9c2f08f9dc10" providerId="AD" clId="Web-{C0A3E418-9D00-4524-8E01-DC076EE4C577}" dt="2021-09-15T12:22:56.922" v="1103" actId="14100"/>
        <pc:sldMkLst>
          <pc:docMk/>
          <pc:sldMk cId="1983684091" sldId="273"/>
        </pc:sldMkLst>
        <pc:spChg chg="del">
          <ac:chgData name="Veera Bugide" userId="S::veera_bugide@thbs.com::6632a622-d76a-4069-9a12-9c2f08f9dc10" providerId="AD" clId="Web-{C0A3E418-9D00-4524-8E01-DC076EE4C577}" dt="2021-09-15T12:16:03.635" v="976"/>
          <ac:spMkLst>
            <pc:docMk/>
            <pc:sldMk cId="1983684091" sldId="273"/>
            <ac:spMk id="2" creationId="{8A3940E1-1202-46F1-A641-802E8891A0EC}"/>
          </ac:spMkLst>
        </pc:spChg>
        <pc:spChg chg="mod">
          <ac:chgData name="Veera Bugide" userId="S::veera_bugide@thbs.com::6632a622-d76a-4069-9a12-9c2f08f9dc10" providerId="AD" clId="Web-{C0A3E418-9D00-4524-8E01-DC076EE4C577}" dt="2021-09-15T12:20:15.873" v="1098" actId="20577"/>
          <ac:spMkLst>
            <pc:docMk/>
            <pc:sldMk cId="1983684091" sldId="273"/>
            <ac:spMk id="3" creationId="{BC466E35-AE86-4FE9-80E1-FE6408B7EFF3}"/>
          </ac:spMkLst>
        </pc:spChg>
        <pc:picChg chg="add mod">
          <ac:chgData name="Veera Bugide" userId="S::veera_bugide@thbs.com::6632a622-d76a-4069-9a12-9c2f08f9dc10" providerId="AD" clId="Web-{C0A3E418-9D00-4524-8E01-DC076EE4C577}" dt="2021-09-15T12:22:56.922" v="1103" actId="14100"/>
          <ac:picMkLst>
            <pc:docMk/>
            <pc:sldMk cId="1983684091" sldId="273"/>
            <ac:picMk id="4" creationId="{485687B5-731A-4E14-AC9B-0E5C6EB80999}"/>
          </ac:picMkLst>
        </pc:picChg>
      </pc:sldChg>
      <pc:sldChg chg="delSp modSp new">
        <pc:chgData name="Veera Bugide" userId="S::veera_bugide@thbs.com::6632a622-d76a-4069-9a12-9c2f08f9dc10" providerId="AD" clId="Web-{C0A3E418-9D00-4524-8E01-DC076EE4C577}" dt="2021-09-15T12:23:17.798" v="1110" actId="20577"/>
        <pc:sldMkLst>
          <pc:docMk/>
          <pc:sldMk cId="2932416829" sldId="274"/>
        </pc:sldMkLst>
        <pc:spChg chg="del">
          <ac:chgData name="Veera Bugide" userId="S::veera_bugide@thbs.com::6632a622-d76a-4069-9a12-9c2f08f9dc10" providerId="AD" clId="Web-{C0A3E418-9D00-4524-8E01-DC076EE4C577}" dt="2021-09-15T12:23:04.735" v="1105"/>
          <ac:spMkLst>
            <pc:docMk/>
            <pc:sldMk cId="2932416829" sldId="274"/>
            <ac:spMk id="2" creationId="{4EE7D2C6-6C5C-4A5B-8C73-30B4BCD02661}"/>
          </ac:spMkLst>
        </pc:spChg>
        <pc:spChg chg="mod">
          <ac:chgData name="Veera Bugide" userId="S::veera_bugide@thbs.com::6632a622-d76a-4069-9a12-9c2f08f9dc10" providerId="AD" clId="Web-{C0A3E418-9D00-4524-8E01-DC076EE4C577}" dt="2021-09-15T12:23:17.798" v="1110" actId="20577"/>
          <ac:spMkLst>
            <pc:docMk/>
            <pc:sldMk cId="2932416829" sldId="274"/>
            <ac:spMk id="3" creationId="{6207C2D9-3C22-4680-B55F-CA5F17854DC3}"/>
          </ac:spMkLst>
        </pc:spChg>
      </pc:sldChg>
    </pc:docChg>
  </pc:docChgLst>
  <pc:docChgLst>
    <pc:chgData name="Veera Bugide" userId="S::veera_bugide@thbs.com::6632a622-d76a-4069-9a12-9c2f08f9dc10" providerId="AD" clId="Web-{56013C82-8FBA-42B7-B6EB-8764DAD7CA5A}"/>
    <pc:docChg chg="addSld modSld">
      <pc:chgData name="Veera Bugide" userId="S::veera_bugide@thbs.com::6632a622-d76a-4069-9a12-9c2f08f9dc10" providerId="AD" clId="Web-{56013C82-8FBA-42B7-B6EB-8764DAD7CA5A}" dt="2021-09-15T05:37:25.033" v="600" actId="14100"/>
      <pc:docMkLst>
        <pc:docMk/>
      </pc:docMkLst>
      <pc:sldChg chg="addSp delSp modSp">
        <pc:chgData name="Veera Bugide" userId="S::veera_bugide@thbs.com::6632a622-d76a-4069-9a12-9c2f08f9dc10" providerId="AD" clId="Web-{56013C82-8FBA-42B7-B6EB-8764DAD7CA5A}" dt="2021-09-15T05:11:10.408" v="179" actId="14100"/>
        <pc:sldMkLst>
          <pc:docMk/>
          <pc:sldMk cId="109857222" sldId="256"/>
        </pc:sldMkLst>
        <pc:spChg chg="mod">
          <ac:chgData name="Veera Bugide" userId="S::veera_bugide@thbs.com::6632a622-d76a-4069-9a12-9c2f08f9dc10" providerId="AD" clId="Web-{56013C82-8FBA-42B7-B6EB-8764DAD7CA5A}" dt="2021-09-15T05:01:28.766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eera Bugide" userId="S::veera_bugide@thbs.com::6632a622-d76a-4069-9a12-9c2f08f9dc10" providerId="AD" clId="Web-{56013C82-8FBA-42B7-B6EB-8764DAD7CA5A}" dt="2021-09-15T05:10:52.469" v="173" actId="20577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Veera Bugide" userId="S::veera_bugide@thbs.com::6632a622-d76a-4069-9a12-9c2f08f9dc10" providerId="AD" clId="Web-{56013C82-8FBA-42B7-B6EB-8764DAD7CA5A}" dt="2021-09-15T05:09:04.407" v="155"/>
          <ac:picMkLst>
            <pc:docMk/>
            <pc:sldMk cId="109857222" sldId="256"/>
            <ac:picMk id="4" creationId="{F8B7ADBF-18B1-43F2-985D-64A0702DD10E}"/>
          </ac:picMkLst>
        </pc:picChg>
        <pc:picChg chg="add mod">
          <ac:chgData name="Veera Bugide" userId="S::veera_bugide@thbs.com::6632a622-d76a-4069-9a12-9c2f08f9dc10" providerId="AD" clId="Web-{56013C82-8FBA-42B7-B6EB-8764DAD7CA5A}" dt="2021-09-15T05:09:59.188" v="160" actId="14100"/>
          <ac:picMkLst>
            <pc:docMk/>
            <pc:sldMk cId="109857222" sldId="256"/>
            <ac:picMk id="5" creationId="{65772AD1-836E-447F-ACA2-ADD36BD1B67E}"/>
          </ac:picMkLst>
        </pc:picChg>
        <pc:picChg chg="add mod">
          <ac:chgData name="Veera Bugide" userId="S::veera_bugide@thbs.com::6632a622-d76a-4069-9a12-9c2f08f9dc10" providerId="AD" clId="Web-{56013C82-8FBA-42B7-B6EB-8764DAD7CA5A}" dt="2021-09-15T05:11:10.408" v="179" actId="14100"/>
          <ac:picMkLst>
            <pc:docMk/>
            <pc:sldMk cId="109857222" sldId="256"/>
            <ac:picMk id="6" creationId="{EAF32EBA-9AA1-471A-A432-F8B01EE355A4}"/>
          </ac:picMkLst>
        </pc:picChg>
      </pc:sldChg>
      <pc:sldChg chg="addSp delSp modSp new">
        <pc:chgData name="Veera Bugide" userId="S::veera_bugide@thbs.com::6632a622-d76a-4069-9a12-9c2f08f9dc10" providerId="AD" clId="Web-{56013C82-8FBA-42B7-B6EB-8764DAD7CA5A}" dt="2021-09-15T05:23:16.954" v="315" actId="14100"/>
        <pc:sldMkLst>
          <pc:docMk/>
          <pc:sldMk cId="1265460857" sldId="257"/>
        </pc:sldMkLst>
        <pc:spChg chg="del">
          <ac:chgData name="Veera Bugide" userId="S::veera_bugide@thbs.com::6632a622-d76a-4069-9a12-9c2f08f9dc10" providerId="AD" clId="Web-{56013C82-8FBA-42B7-B6EB-8764DAD7CA5A}" dt="2021-09-15T05:11:17.298" v="181"/>
          <ac:spMkLst>
            <pc:docMk/>
            <pc:sldMk cId="1265460857" sldId="257"/>
            <ac:spMk id="2" creationId="{CDB85F3B-BC03-4696-9748-2FACDE7DAEBA}"/>
          </ac:spMkLst>
        </pc:spChg>
        <pc:spChg chg="mod">
          <ac:chgData name="Veera Bugide" userId="S::veera_bugide@thbs.com::6632a622-d76a-4069-9a12-9c2f08f9dc10" providerId="AD" clId="Web-{56013C82-8FBA-42B7-B6EB-8764DAD7CA5A}" dt="2021-09-15T05:23:03.142" v="310" actId="20577"/>
          <ac:spMkLst>
            <pc:docMk/>
            <pc:sldMk cId="1265460857" sldId="257"/>
            <ac:spMk id="3" creationId="{712E298D-E07B-4782-AC89-4C0545333720}"/>
          </ac:spMkLst>
        </pc:spChg>
        <pc:picChg chg="add mod">
          <ac:chgData name="Veera Bugide" userId="S::veera_bugide@thbs.com::6632a622-d76a-4069-9a12-9c2f08f9dc10" providerId="AD" clId="Web-{56013C82-8FBA-42B7-B6EB-8764DAD7CA5A}" dt="2021-09-15T05:16:32.485" v="269" actId="14100"/>
          <ac:picMkLst>
            <pc:docMk/>
            <pc:sldMk cId="1265460857" sldId="257"/>
            <ac:picMk id="4" creationId="{E6D598BA-A5E7-403F-A6B6-F20F8C77C7A6}"/>
          </ac:picMkLst>
        </pc:picChg>
        <pc:picChg chg="add mod">
          <ac:chgData name="Veera Bugide" userId="S::veera_bugide@thbs.com::6632a622-d76a-4069-9a12-9c2f08f9dc10" providerId="AD" clId="Web-{56013C82-8FBA-42B7-B6EB-8764DAD7CA5A}" dt="2021-09-15T05:23:16.954" v="315" actId="14100"/>
          <ac:picMkLst>
            <pc:docMk/>
            <pc:sldMk cId="1265460857" sldId="257"/>
            <ac:picMk id="5" creationId="{36523971-D8E0-4ECE-A592-B988EE21F9FB}"/>
          </ac:picMkLst>
        </pc:picChg>
      </pc:sldChg>
      <pc:sldChg chg="addSp delSp modSp new">
        <pc:chgData name="Veera Bugide" userId="S::veera_bugide@thbs.com::6632a622-d76a-4069-9a12-9c2f08f9dc10" providerId="AD" clId="Web-{56013C82-8FBA-42B7-B6EB-8764DAD7CA5A}" dt="2021-09-15T05:29:19.657" v="459" actId="14100"/>
        <pc:sldMkLst>
          <pc:docMk/>
          <pc:sldMk cId="120335935" sldId="258"/>
        </pc:sldMkLst>
        <pc:spChg chg="del">
          <ac:chgData name="Veera Bugide" userId="S::veera_bugide@thbs.com::6632a622-d76a-4069-9a12-9c2f08f9dc10" providerId="AD" clId="Web-{56013C82-8FBA-42B7-B6EB-8764DAD7CA5A}" dt="2021-09-15T05:23:27.329" v="317"/>
          <ac:spMkLst>
            <pc:docMk/>
            <pc:sldMk cId="120335935" sldId="258"/>
            <ac:spMk id="2" creationId="{FCDFB92B-A535-49C1-96AC-0E4EC90B1F6C}"/>
          </ac:spMkLst>
        </pc:spChg>
        <pc:spChg chg="mod">
          <ac:chgData name="Veera Bugide" userId="S::veera_bugide@thbs.com::6632a622-d76a-4069-9a12-9c2f08f9dc10" providerId="AD" clId="Web-{56013C82-8FBA-42B7-B6EB-8764DAD7CA5A}" dt="2021-09-15T05:29:07.845" v="454" actId="20577"/>
          <ac:spMkLst>
            <pc:docMk/>
            <pc:sldMk cId="120335935" sldId="258"/>
            <ac:spMk id="3" creationId="{AED9FF37-4380-4647-B17D-E67DD3E1F9CC}"/>
          </ac:spMkLst>
        </pc:spChg>
        <pc:picChg chg="add mod">
          <ac:chgData name="Veera Bugide" userId="S::veera_bugide@thbs.com::6632a622-d76a-4069-9a12-9c2f08f9dc10" providerId="AD" clId="Web-{56013C82-8FBA-42B7-B6EB-8764DAD7CA5A}" dt="2021-09-15T05:26:06.517" v="409" actId="14100"/>
          <ac:picMkLst>
            <pc:docMk/>
            <pc:sldMk cId="120335935" sldId="258"/>
            <ac:picMk id="4" creationId="{70DFA1CA-AC73-4711-8312-2F997461DA72}"/>
          </ac:picMkLst>
        </pc:picChg>
        <pc:picChg chg="add mod">
          <ac:chgData name="Veera Bugide" userId="S::veera_bugide@thbs.com::6632a622-d76a-4069-9a12-9c2f08f9dc10" providerId="AD" clId="Web-{56013C82-8FBA-42B7-B6EB-8764DAD7CA5A}" dt="2021-09-15T05:29:19.657" v="459" actId="14100"/>
          <ac:picMkLst>
            <pc:docMk/>
            <pc:sldMk cId="120335935" sldId="258"/>
            <ac:picMk id="5" creationId="{7D243085-86B8-48B4-93CF-58EF22FEC600}"/>
          </ac:picMkLst>
        </pc:picChg>
      </pc:sldChg>
      <pc:sldChg chg="addSp delSp modSp new">
        <pc:chgData name="Veera Bugide" userId="S::veera_bugide@thbs.com::6632a622-d76a-4069-9a12-9c2f08f9dc10" providerId="AD" clId="Web-{56013C82-8FBA-42B7-B6EB-8764DAD7CA5A}" dt="2021-09-15T05:34:38.173" v="551" actId="14100"/>
        <pc:sldMkLst>
          <pc:docMk/>
          <pc:sldMk cId="2173619895" sldId="259"/>
        </pc:sldMkLst>
        <pc:spChg chg="del">
          <ac:chgData name="Veera Bugide" userId="S::veera_bugide@thbs.com::6632a622-d76a-4069-9a12-9c2f08f9dc10" providerId="AD" clId="Web-{56013C82-8FBA-42B7-B6EB-8764DAD7CA5A}" dt="2021-09-15T05:29:27.032" v="461"/>
          <ac:spMkLst>
            <pc:docMk/>
            <pc:sldMk cId="2173619895" sldId="259"/>
            <ac:spMk id="2" creationId="{4F9C9349-9866-48C3-9FF5-5C9EA7CE0984}"/>
          </ac:spMkLst>
        </pc:spChg>
        <pc:spChg chg="mod">
          <ac:chgData name="Veera Bugide" userId="S::veera_bugide@thbs.com::6632a622-d76a-4069-9a12-9c2f08f9dc10" providerId="AD" clId="Web-{56013C82-8FBA-42B7-B6EB-8764DAD7CA5A}" dt="2021-09-15T05:34:20.673" v="545" actId="20577"/>
          <ac:spMkLst>
            <pc:docMk/>
            <pc:sldMk cId="2173619895" sldId="259"/>
            <ac:spMk id="3" creationId="{24515EA5-8B3B-4138-8890-B41EB9C7D42A}"/>
          </ac:spMkLst>
        </pc:spChg>
        <pc:picChg chg="add mod">
          <ac:chgData name="Veera Bugide" userId="S::veera_bugide@thbs.com::6632a622-d76a-4069-9a12-9c2f08f9dc10" providerId="AD" clId="Web-{56013C82-8FBA-42B7-B6EB-8764DAD7CA5A}" dt="2021-09-15T05:32:09.408" v="508" actId="14100"/>
          <ac:picMkLst>
            <pc:docMk/>
            <pc:sldMk cId="2173619895" sldId="259"/>
            <ac:picMk id="4" creationId="{801F4820-217B-42AF-8291-FF976E87CB82}"/>
          </ac:picMkLst>
        </pc:picChg>
        <pc:picChg chg="add mod">
          <ac:chgData name="Veera Bugide" userId="S::veera_bugide@thbs.com::6632a622-d76a-4069-9a12-9c2f08f9dc10" providerId="AD" clId="Web-{56013C82-8FBA-42B7-B6EB-8764DAD7CA5A}" dt="2021-09-15T05:34:38.173" v="551" actId="14100"/>
          <ac:picMkLst>
            <pc:docMk/>
            <pc:sldMk cId="2173619895" sldId="259"/>
            <ac:picMk id="5" creationId="{6630BABC-6E6C-4201-BFB8-0436A0C008D8}"/>
          </ac:picMkLst>
        </pc:picChg>
      </pc:sldChg>
      <pc:sldChg chg="addSp delSp modSp new">
        <pc:chgData name="Veera Bugide" userId="S::veera_bugide@thbs.com::6632a622-d76a-4069-9a12-9c2f08f9dc10" providerId="AD" clId="Web-{56013C82-8FBA-42B7-B6EB-8764DAD7CA5A}" dt="2021-09-15T05:37:25.033" v="600" actId="14100"/>
        <pc:sldMkLst>
          <pc:docMk/>
          <pc:sldMk cId="33930760" sldId="260"/>
        </pc:sldMkLst>
        <pc:spChg chg="del">
          <ac:chgData name="Veera Bugide" userId="S::veera_bugide@thbs.com::6632a622-d76a-4069-9a12-9c2f08f9dc10" providerId="AD" clId="Web-{56013C82-8FBA-42B7-B6EB-8764DAD7CA5A}" dt="2021-09-15T05:34:51.158" v="553"/>
          <ac:spMkLst>
            <pc:docMk/>
            <pc:sldMk cId="33930760" sldId="260"/>
            <ac:spMk id="2" creationId="{72419CB2-9C54-49A2-BA71-9BA43DB50513}"/>
          </ac:spMkLst>
        </pc:spChg>
        <pc:spChg chg="mod">
          <ac:chgData name="Veera Bugide" userId="S::veera_bugide@thbs.com::6632a622-d76a-4069-9a12-9c2f08f9dc10" providerId="AD" clId="Web-{56013C82-8FBA-42B7-B6EB-8764DAD7CA5A}" dt="2021-09-15T05:37:11.548" v="593" actId="20577"/>
          <ac:spMkLst>
            <pc:docMk/>
            <pc:sldMk cId="33930760" sldId="260"/>
            <ac:spMk id="3" creationId="{65306A78-497A-40A8-AE40-003496FB9D5C}"/>
          </ac:spMkLst>
        </pc:spChg>
        <pc:picChg chg="add mod">
          <ac:chgData name="Veera Bugide" userId="S::veera_bugide@thbs.com::6632a622-d76a-4069-9a12-9c2f08f9dc10" providerId="AD" clId="Web-{56013C82-8FBA-42B7-B6EB-8764DAD7CA5A}" dt="2021-09-15T05:37:25.033" v="600" actId="14100"/>
          <ac:picMkLst>
            <pc:docMk/>
            <pc:sldMk cId="33930760" sldId="260"/>
            <ac:picMk id="4" creationId="{468372CC-BA72-4547-8282-74A8A8252F72}"/>
          </ac:picMkLst>
        </pc:picChg>
      </pc:sldChg>
    </pc:docChg>
  </pc:docChgLst>
  <pc:docChgLst>
    <pc:chgData name="Veera Bugide" userId="S::veera_bugide@thbs.com::6632a622-d76a-4069-9a12-9c2f08f9dc10" providerId="AD" clId="Web-{E3508586-9B42-4CC5-8DED-5187765188B9}"/>
    <pc:docChg chg="addSld modSld">
      <pc:chgData name="Veera Bugide" userId="S::veera_bugide@thbs.com::6632a622-d76a-4069-9a12-9c2f08f9dc10" providerId="AD" clId="Web-{E3508586-9B42-4CC5-8DED-5187765188B9}" dt="2021-09-15T10:19:56.252" v="211" actId="20577"/>
      <pc:docMkLst>
        <pc:docMk/>
      </pc:docMkLst>
      <pc:sldChg chg="addSp modSp">
        <pc:chgData name="Veera Bugide" userId="S::veera_bugide@thbs.com::6632a622-d76a-4069-9a12-9c2f08f9dc10" providerId="AD" clId="Web-{E3508586-9B42-4CC5-8DED-5187765188B9}" dt="2021-09-15T09:19:07.474" v="55" actId="20577"/>
        <pc:sldMkLst>
          <pc:docMk/>
          <pc:sldMk cId="2186497102" sldId="263"/>
        </pc:sldMkLst>
        <pc:spChg chg="mod">
          <ac:chgData name="Veera Bugide" userId="S::veera_bugide@thbs.com::6632a622-d76a-4069-9a12-9c2f08f9dc10" providerId="AD" clId="Web-{E3508586-9B42-4CC5-8DED-5187765188B9}" dt="2021-09-15T09:19:07.474" v="55" actId="20577"/>
          <ac:spMkLst>
            <pc:docMk/>
            <pc:sldMk cId="2186497102" sldId="263"/>
            <ac:spMk id="3" creationId="{2EB14A32-E000-44B5-BDF3-07DD25934B37}"/>
          </ac:spMkLst>
        </pc:spChg>
        <pc:picChg chg="add mod">
          <ac:chgData name="Veera Bugide" userId="S::veera_bugide@thbs.com::6632a622-d76a-4069-9a12-9c2f08f9dc10" providerId="AD" clId="Web-{E3508586-9B42-4CC5-8DED-5187765188B9}" dt="2021-09-15T09:18:41.974" v="50" actId="14100"/>
          <ac:picMkLst>
            <pc:docMk/>
            <pc:sldMk cId="2186497102" sldId="263"/>
            <ac:picMk id="2" creationId="{D54B0199-CD55-4322-8195-EF55E61B0EAF}"/>
          </ac:picMkLst>
        </pc:picChg>
      </pc:sldChg>
      <pc:sldChg chg="addSp delSp modSp new">
        <pc:chgData name="Veera Bugide" userId="S::veera_bugide@thbs.com::6632a622-d76a-4069-9a12-9c2f08f9dc10" providerId="AD" clId="Web-{E3508586-9B42-4CC5-8DED-5187765188B9}" dt="2021-09-15T10:19:35.595" v="204" actId="14100"/>
        <pc:sldMkLst>
          <pc:docMk/>
          <pc:sldMk cId="856842653" sldId="264"/>
        </pc:sldMkLst>
        <pc:spChg chg="del">
          <ac:chgData name="Veera Bugide" userId="S::veera_bugide@thbs.com::6632a622-d76a-4069-9a12-9c2f08f9dc10" providerId="AD" clId="Web-{E3508586-9B42-4CC5-8DED-5187765188B9}" dt="2021-09-15T09:19:15.005" v="57"/>
          <ac:spMkLst>
            <pc:docMk/>
            <pc:sldMk cId="856842653" sldId="264"/>
            <ac:spMk id="2" creationId="{FCC605A6-EF64-49A4-8EB0-789318F572BB}"/>
          </ac:spMkLst>
        </pc:spChg>
        <pc:spChg chg="mod">
          <ac:chgData name="Veera Bugide" userId="S::veera_bugide@thbs.com::6632a622-d76a-4069-9a12-9c2f08f9dc10" providerId="AD" clId="Web-{E3508586-9B42-4CC5-8DED-5187765188B9}" dt="2021-09-15T10:18:40.671" v="199" actId="20577"/>
          <ac:spMkLst>
            <pc:docMk/>
            <pc:sldMk cId="856842653" sldId="264"/>
            <ac:spMk id="3" creationId="{2666531A-C5CA-410A-A63C-185B14328B22}"/>
          </ac:spMkLst>
        </pc:spChg>
        <pc:picChg chg="add mod">
          <ac:chgData name="Veera Bugide" userId="S::veera_bugide@thbs.com::6632a622-d76a-4069-9a12-9c2f08f9dc10" providerId="AD" clId="Web-{E3508586-9B42-4CC5-8DED-5187765188B9}" dt="2021-09-15T09:52:42.563" v="144" actId="1076"/>
          <ac:picMkLst>
            <pc:docMk/>
            <pc:sldMk cId="856842653" sldId="264"/>
            <ac:picMk id="2" creationId="{D8675D32-85E1-4CB8-B826-E1D8DDAE1ACA}"/>
          </ac:picMkLst>
        </pc:picChg>
        <pc:picChg chg="add del mod">
          <ac:chgData name="Veera Bugide" userId="S::veera_bugide@thbs.com::6632a622-d76a-4069-9a12-9c2f08f9dc10" providerId="AD" clId="Web-{E3508586-9B42-4CC5-8DED-5187765188B9}" dt="2021-09-15T09:19:44.709" v="65"/>
          <ac:picMkLst>
            <pc:docMk/>
            <pc:sldMk cId="856842653" sldId="264"/>
            <ac:picMk id="4" creationId="{0C2870C1-3102-4756-A9C4-7457450D0CAE}"/>
          </ac:picMkLst>
        </pc:picChg>
        <pc:picChg chg="add mod">
          <ac:chgData name="Veera Bugide" userId="S::veera_bugide@thbs.com::6632a622-d76a-4069-9a12-9c2f08f9dc10" providerId="AD" clId="Web-{E3508586-9B42-4CC5-8DED-5187765188B9}" dt="2021-09-15T10:19:35.595" v="204" actId="14100"/>
          <ac:picMkLst>
            <pc:docMk/>
            <pc:sldMk cId="856842653" sldId="264"/>
            <ac:picMk id="4" creationId="{66B624E8-18BE-4559-8224-8FE638029815}"/>
          </ac:picMkLst>
        </pc:picChg>
        <pc:picChg chg="add del mod">
          <ac:chgData name="Veera Bugide" userId="S::veera_bugide@thbs.com::6632a622-d76a-4069-9a12-9c2f08f9dc10" providerId="AD" clId="Web-{E3508586-9B42-4CC5-8DED-5187765188B9}" dt="2021-09-15T09:53:31.313" v="146"/>
          <ac:picMkLst>
            <pc:docMk/>
            <pc:sldMk cId="856842653" sldId="264"/>
            <ac:picMk id="4" creationId="{F6B1859B-BA08-4D7B-A0B8-B89F2C106778}"/>
          </ac:picMkLst>
        </pc:picChg>
      </pc:sldChg>
      <pc:sldChg chg="delSp modSp new">
        <pc:chgData name="Veera Bugide" userId="S::veera_bugide@thbs.com::6632a622-d76a-4069-9a12-9c2f08f9dc10" providerId="AD" clId="Web-{E3508586-9B42-4CC5-8DED-5187765188B9}" dt="2021-09-15T10:19:56.252" v="211" actId="20577"/>
        <pc:sldMkLst>
          <pc:docMk/>
          <pc:sldMk cId="1418467300" sldId="265"/>
        </pc:sldMkLst>
        <pc:spChg chg="del">
          <ac:chgData name="Veera Bugide" userId="S::veera_bugide@thbs.com::6632a622-d76a-4069-9a12-9c2f08f9dc10" providerId="AD" clId="Web-{E3508586-9B42-4CC5-8DED-5187765188B9}" dt="2021-09-15T10:19:45.470" v="206"/>
          <ac:spMkLst>
            <pc:docMk/>
            <pc:sldMk cId="1418467300" sldId="265"/>
            <ac:spMk id="2" creationId="{A6171FFF-9DB4-4E71-981E-EFE25341D25A}"/>
          </ac:spMkLst>
        </pc:spChg>
        <pc:spChg chg="mod">
          <ac:chgData name="Veera Bugide" userId="S::veera_bugide@thbs.com::6632a622-d76a-4069-9a12-9c2f08f9dc10" providerId="AD" clId="Web-{E3508586-9B42-4CC5-8DED-5187765188B9}" dt="2021-09-15T10:19:56.252" v="211" actId="20577"/>
          <ac:spMkLst>
            <pc:docMk/>
            <pc:sldMk cId="1418467300" sldId="265"/>
            <ac:spMk id="3" creationId="{689FF06C-E606-4547-AC65-6A3FACC91248}"/>
          </ac:spMkLst>
        </pc:spChg>
      </pc:sldChg>
    </pc:docChg>
  </pc:docChgLst>
  <pc:docChgLst>
    <pc:chgData name="Veera Bugide" userId="S::veera_bugide@thbs.com::6632a622-d76a-4069-9a12-9c2f08f9dc10" providerId="AD" clId="Web-{29027485-DEE8-413C-99B6-B027BF5FB3E1}"/>
    <pc:docChg chg="addSld modSld">
      <pc:chgData name="Veera Bugide" userId="S::veera_bugide@thbs.com::6632a622-d76a-4069-9a12-9c2f08f9dc10" providerId="AD" clId="Web-{29027485-DEE8-413C-99B6-B027BF5FB3E1}" dt="2021-09-15T12:47:04.567" v="243" actId="14100"/>
      <pc:docMkLst>
        <pc:docMk/>
      </pc:docMkLst>
      <pc:sldChg chg="addSp modSp">
        <pc:chgData name="Veera Bugide" userId="S::veera_bugide@thbs.com::6632a622-d76a-4069-9a12-9c2f08f9dc10" providerId="AD" clId="Web-{29027485-DEE8-413C-99B6-B027BF5FB3E1}" dt="2021-09-15T12:38:35.125" v="122" actId="20577"/>
        <pc:sldMkLst>
          <pc:docMk/>
          <pc:sldMk cId="2932416829" sldId="274"/>
        </pc:sldMkLst>
        <pc:spChg chg="mod">
          <ac:chgData name="Veera Bugide" userId="S::veera_bugide@thbs.com::6632a622-d76a-4069-9a12-9c2f08f9dc10" providerId="AD" clId="Web-{29027485-DEE8-413C-99B6-B027BF5FB3E1}" dt="2021-09-15T12:38:35.125" v="122" actId="20577"/>
          <ac:spMkLst>
            <pc:docMk/>
            <pc:sldMk cId="2932416829" sldId="274"/>
            <ac:spMk id="3" creationId="{6207C2D9-3C22-4680-B55F-CA5F17854DC3}"/>
          </ac:spMkLst>
        </pc:spChg>
        <pc:picChg chg="add mod">
          <ac:chgData name="Veera Bugide" userId="S::veera_bugide@thbs.com::6632a622-d76a-4069-9a12-9c2f08f9dc10" providerId="AD" clId="Web-{29027485-DEE8-413C-99B6-B027BF5FB3E1}" dt="2021-09-15T12:37:33.589" v="97" actId="14100"/>
          <ac:picMkLst>
            <pc:docMk/>
            <pc:sldMk cId="2932416829" sldId="274"/>
            <ac:picMk id="2" creationId="{6072ADFB-5869-4FBF-AE1D-BBCFCA750553}"/>
          </ac:picMkLst>
        </pc:picChg>
        <pc:picChg chg="add mod">
          <ac:chgData name="Veera Bugide" userId="S::veera_bugide@thbs.com::6632a622-d76a-4069-9a12-9c2f08f9dc10" providerId="AD" clId="Web-{29027485-DEE8-413C-99B6-B027BF5FB3E1}" dt="2021-09-15T12:37:11.525" v="85" actId="14100"/>
          <ac:picMkLst>
            <pc:docMk/>
            <pc:sldMk cId="2932416829" sldId="274"/>
            <ac:picMk id="4" creationId="{972C2B2C-10CB-40E2-A28D-82700EADC8CB}"/>
          </ac:picMkLst>
        </pc:picChg>
      </pc:sldChg>
      <pc:sldChg chg="addSp delSp modSp new">
        <pc:chgData name="Veera Bugide" userId="S::veera_bugide@thbs.com::6632a622-d76a-4069-9a12-9c2f08f9dc10" providerId="AD" clId="Web-{29027485-DEE8-413C-99B6-B027BF5FB3E1}" dt="2021-09-15T12:42:00.780" v="162" actId="14100"/>
        <pc:sldMkLst>
          <pc:docMk/>
          <pc:sldMk cId="1470259086" sldId="275"/>
        </pc:sldMkLst>
        <pc:spChg chg="del">
          <ac:chgData name="Veera Bugide" userId="S::veera_bugide@thbs.com::6632a622-d76a-4069-9a12-9c2f08f9dc10" providerId="AD" clId="Web-{29027485-DEE8-413C-99B6-B027BF5FB3E1}" dt="2021-09-15T12:38:43.141" v="124"/>
          <ac:spMkLst>
            <pc:docMk/>
            <pc:sldMk cId="1470259086" sldId="275"/>
            <ac:spMk id="2" creationId="{4D764609-11F3-4F08-B5F8-124346FD937F}"/>
          </ac:spMkLst>
        </pc:spChg>
        <pc:spChg chg="mod">
          <ac:chgData name="Veera Bugide" userId="S::veera_bugide@thbs.com::6632a622-d76a-4069-9a12-9c2f08f9dc10" providerId="AD" clId="Web-{29027485-DEE8-413C-99B6-B027BF5FB3E1}" dt="2021-09-15T12:41:44.263" v="156" actId="20577"/>
          <ac:spMkLst>
            <pc:docMk/>
            <pc:sldMk cId="1470259086" sldId="275"/>
            <ac:spMk id="3" creationId="{33712288-C96C-48B8-9D0B-C784EF15193E}"/>
          </ac:spMkLst>
        </pc:spChg>
        <pc:picChg chg="add mod">
          <ac:chgData name="Veera Bugide" userId="S::veera_bugide@thbs.com::6632a622-d76a-4069-9a12-9c2f08f9dc10" providerId="AD" clId="Web-{29027485-DEE8-413C-99B6-B027BF5FB3E1}" dt="2021-09-15T12:42:00.780" v="162" actId="14100"/>
          <ac:picMkLst>
            <pc:docMk/>
            <pc:sldMk cId="1470259086" sldId="275"/>
            <ac:picMk id="4" creationId="{692BBE2B-A80E-4109-BC10-131F222CE682}"/>
          </ac:picMkLst>
        </pc:picChg>
      </pc:sldChg>
      <pc:sldChg chg="addSp delSp modSp new">
        <pc:chgData name="Veera Bugide" userId="S::veera_bugide@thbs.com::6632a622-d76a-4069-9a12-9c2f08f9dc10" providerId="AD" clId="Web-{29027485-DEE8-413C-99B6-B027BF5FB3E1}" dt="2021-09-15T12:47:04.567" v="243" actId="14100"/>
        <pc:sldMkLst>
          <pc:docMk/>
          <pc:sldMk cId="1182322417" sldId="276"/>
        </pc:sldMkLst>
        <pc:spChg chg="del">
          <ac:chgData name="Veera Bugide" userId="S::veera_bugide@thbs.com::6632a622-d76a-4069-9a12-9c2f08f9dc10" providerId="AD" clId="Web-{29027485-DEE8-413C-99B6-B027BF5FB3E1}" dt="2021-09-15T12:42:07.124" v="164"/>
          <ac:spMkLst>
            <pc:docMk/>
            <pc:sldMk cId="1182322417" sldId="276"/>
            <ac:spMk id="2" creationId="{5ED099BA-202F-48CE-B84F-2CDDBE93283F}"/>
          </ac:spMkLst>
        </pc:spChg>
        <pc:spChg chg="mod">
          <ac:chgData name="Veera Bugide" userId="S::veera_bugide@thbs.com::6632a622-d76a-4069-9a12-9c2f08f9dc10" providerId="AD" clId="Web-{29027485-DEE8-413C-99B6-B027BF5FB3E1}" dt="2021-09-15T12:46:42.034" v="237" actId="20577"/>
          <ac:spMkLst>
            <pc:docMk/>
            <pc:sldMk cId="1182322417" sldId="276"/>
            <ac:spMk id="3" creationId="{69458844-B4C4-40C0-B488-03CCB13AD2C1}"/>
          </ac:spMkLst>
        </pc:spChg>
        <pc:picChg chg="add mod">
          <ac:chgData name="Veera Bugide" userId="S::veera_bugide@thbs.com::6632a622-d76a-4069-9a12-9c2f08f9dc10" providerId="AD" clId="Web-{29027485-DEE8-413C-99B6-B027BF5FB3E1}" dt="2021-09-15T12:47:04.567" v="243" actId="14100"/>
          <ac:picMkLst>
            <pc:docMk/>
            <pc:sldMk cId="1182322417" sldId="276"/>
            <ac:picMk id="4" creationId="{AE33E9BC-6DE8-425A-B421-6033854598AB}"/>
          </ac:picMkLst>
        </pc:picChg>
      </pc:sldChg>
    </pc:docChg>
  </pc:docChgLst>
  <pc:docChgLst>
    <pc:chgData name="Veera Bugide" userId="S::veera_bugide@thbs.com::6632a622-d76a-4069-9a12-9c2f08f9dc10" providerId="AD" clId="Web-{69C032A8-AF9F-4194-95E5-16F7453D09FE}"/>
    <pc:docChg chg="addSld modSld">
      <pc:chgData name="Veera Bugide" userId="S::veera_bugide@thbs.com::6632a622-d76a-4069-9a12-9c2f08f9dc10" providerId="AD" clId="Web-{69C032A8-AF9F-4194-95E5-16F7453D09FE}" dt="2021-09-15T09:12:01.530" v="479" actId="1076"/>
      <pc:docMkLst>
        <pc:docMk/>
      </pc:docMkLst>
      <pc:sldChg chg="addSp modSp">
        <pc:chgData name="Veera Bugide" userId="S::veera_bugide@thbs.com::6632a622-d76a-4069-9a12-9c2f08f9dc10" providerId="AD" clId="Web-{69C032A8-AF9F-4194-95E5-16F7453D09FE}" dt="2021-09-15T06:26:24.455" v="58" actId="14100"/>
        <pc:sldMkLst>
          <pc:docMk/>
          <pc:sldMk cId="33930760" sldId="260"/>
        </pc:sldMkLst>
        <pc:spChg chg="mod">
          <ac:chgData name="Veera Bugide" userId="S::veera_bugide@thbs.com::6632a622-d76a-4069-9a12-9c2f08f9dc10" providerId="AD" clId="Web-{69C032A8-AF9F-4194-95E5-16F7453D09FE}" dt="2021-09-15T06:26:03.078" v="52" actId="20577"/>
          <ac:spMkLst>
            <pc:docMk/>
            <pc:sldMk cId="33930760" sldId="260"/>
            <ac:spMk id="3" creationId="{65306A78-497A-40A8-AE40-003496FB9D5C}"/>
          </ac:spMkLst>
        </pc:spChg>
        <pc:picChg chg="add mod">
          <ac:chgData name="Veera Bugide" userId="S::veera_bugide@thbs.com::6632a622-d76a-4069-9a12-9c2f08f9dc10" providerId="AD" clId="Web-{69C032A8-AF9F-4194-95E5-16F7453D09FE}" dt="2021-09-15T06:26:24.455" v="58" actId="14100"/>
          <ac:picMkLst>
            <pc:docMk/>
            <pc:sldMk cId="33930760" sldId="260"/>
            <ac:picMk id="2" creationId="{A2E3F1BB-1997-45E8-884F-1616976C8CCA}"/>
          </ac:picMkLst>
        </pc:picChg>
      </pc:sldChg>
      <pc:sldChg chg="addSp delSp modSp new">
        <pc:chgData name="Veera Bugide" userId="S::veera_bugide@thbs.com::6632a622-d76a-4069-9a12-9c2f08f9dc10" providerId="AD" clId="Web-{69C032A8-AF9F-4194-95E5-16F7453D09FE}" dt="2021-09-15T08:57:45.034" v="198" actId="14100"/>
        <pc:sldMkLst>
          <pc:docMk/>
          <pc:sldMk cId="2543752677" sldId="261"/>
        </pc:sldMkLst>
        <pc:spChg chg="del">
          <ac:chgData name="Veera Bugide" userId="S::veera_bugide@thbs.com::6632a622-d76a-4069-9a12-9c2f08f9dc10" providerId="AD" clId="Web-{69C032A8-AF9F-4194-95E5-16F7453D09FE}" dt="2021-09-15T06:26:33.830" v="60"/>
          <ac:spMkLst>
            <pc:docMk/>
            <pc:sldMk cId="2543752677" sldId="261"/>
            <ac:spMk id="2" creationId="{AAB8EE9C-E117-46DF-B3D4-C27FDF6D1053}"/>
          </ac:spMkLst>
        </pc:spChg>
        <pc:spChg chg="mod">
          <ac:chgData name="Veera Bugide" userId="S::veera_bugide@thbs.com::6632a622-d76a-4069-9a12-9c2f08f9dc10" providerId="AD" clId="Web-{69C032A8-AF9F-4194-95E5-16F7453D09FE}" dt="2021-09-15T08:55:40.392" v="191" actId="20577"/>
          <ac:spMkLst>
            <pc:docMk/>
            <pc:sldMk cId="2543752677" sldId="261"/>
            <ac:spMk id="3" creationId="{F72216DA-A4E4-4405-85EE-221C611C2B24}"/>
          </ac:spMkLst>
        </pc:spChg>
        <pc:spChg chg="add del">
          <ac:chgData name="Veera Bugide" userId="S::veera_bugide@thbs.com::6632a622-d76a-4069-9a12-9c2f08f9dc10" providerId="AD" clId="Web-{69C032A8-AF9F-4194-95E5-16F7453D09FE}" dt="2021-09-15T08:57:33.081" v="195"/>
          <ac:spMkLst>
            <pc:docMk/>
            <pc:sldMk cId="2543752677" sldId="261"/>
            <ac:spMk id="5" creationId="{912125F4-93A6-44F8-A123-A03A589CFBB9}"/>
          </ac:spMkLst>
        </pc:spChg>
        <pc:picChg chg="add mod">
          <ac:chgData name="Veera Bugide" userId="S::veera_bugide@thbs.com::6632a622-d76a-4069-9a12-9c2f08f9dc10" providerId="AD" clId="Web-{69C032A8-AF9F-4194-95E5-16F7453D09FE}" dt="2021-09-15T08:37:28.811" v="119" actId="1076"/>
          <ac:picMkLst>
            <pc:docMk/>
            <pc:sldMk cId="2543752677" sldId="261"/>
            <ac:picMk id="2" creationId="{756374FC-28E2-4A47-9C69-B342A81C8E17}"/>
          </ac:picMkLst>
        </pc:picChg>
        <pc:picChg chg="add mod">
          <ac:chgData name="Veera Bugide" userId="S::veera_bugide@thbs.com::6632a622-d76a-4069-9a12-9c2f08f9dc10" providerId="AD" clId="Web-{69C032A8-AF9F-4194-95E5-16F7453D09FE}" dt="2021-09-15T08:57:45.034" v="198" actId="14100"/>
          <ac:picMkLst>
            <pc:docMk/>
            <pc:sldMk cId="2543752677" sldId="261"/>
            <ac:picMk id="4" creationId="{AC4293D8-17C0-446C-85F1-2A980A1E2C2A}"/>
          </ac:picMkLst>
        </pc:picChg>
      </pc:sldChg>
      <pc:sldChg chg="addSp delSp modSp new">
        <pc:chgData name="Veera Bugide" userId="S::veera_bugide@thbs.com::6632a622-d76a-4069-9a12-9c2f08f9dc10" providerId="AD" clId="Web-{69C032A8-AF9F-4194-95E5-16F7453D09FE}" dt="2021-09-15T09:07:42.417" v="394" actId="14100"/>
        <pc:sldMkLst>
          <pc:docMk/>
          <pc:sldMk cId="422398402" sldId="262"/>
        </pc:sldMkLst>
        <pc:spChg chg="del">
          <ac:chgData name="Veera Bugide" userId="S::veera_bugide@thbs.com::6632a622-d76a-4069-9a12-9c2f08f9dc10" providerId="AD" clId="Web-{69C032A8-AF9F-4194-95E5-16F7453D09FE}" dt="2021-09-15T08:59:30.223" v="200"/>
          <ac:spMkLst>
            <pc:docMk/>
            <pc:sldMk cId="422398402" sldId="262"/>
            <ac:spMk id="2" creationId="{FBD9BF3A-AE43-470B-A4D7-0DF1EACE8BFE}"/>
          </ac:spMkLst>
        </pc:spChg>
        <pc:spChg chg="mod">
          <ac:chgData name="Veera Bugide" userId="S::veera_bugide@thbs.com::6632a622-d76a-4069-9a12-9c2f08f9dc10" providerId="AD" clId="Web-{69C032A8-AF9F-4194-95E5-16F7453D09FE}" dt="2021-09-15T09:04:39.243" v="384" actId="20577"/>
          <ac:spMkLst>
            <pc:docMk/>
            <pc:sldMk cId="422398402" sldId="262"/>
            <ac:spMk id="3" creationId="{BF7FD064-A03D-4C02-BF3C-0DD986563415}"/>
          </ac:spMkLst>
        </pc:spChg>
        <pc:picChg chg="add mod">
          <ac:chgData name="Veera Bugide" userId="S::veera_bugide@thbs.com::6632a622-d76a-4069-9a12-9c2f08f9dc10" providerId="AD" clId="Web-{69C032A8-AF9F-4194-95E5-16F7453D09FE}" dt="2021-09-15T09:07:42.417" v="394" actId="14100"/>
          <ac:picMkLst>
            <pc:docMk/>
            <pc:sldMk cId="422398402" sldId="262"/>
            <ac:picMk id="4" creationId="{18662E41-94CF-4F17-967C-C4CF70D26F4C}"/>
          </ac:picMkLst>
        </pc:picChg>
      </pc:sldChg>
      <pc:sldChg chg="addSp delSp modSp new">
        <pc:chgData name="Veera Bugide" userId="S::veera_bugide@thbs.com::6632a622-d76a-4069-9a12-9c2f08f9dc10" providerId="AD" clId="Web-{69C032A8-AF9F-4194-95E5-16F7453D09FE}" dt="2021-09-15T09:12:01.530" v="479" actId="1076"/>
        <pc:sldMkLst>
          <pc:docMk/>
          <pc:sldMk cId="2186497102" sldId="263"/>
        </pc:sldMkLst>
        <pc:spChg chg="del">
          <ac:chgData name="Veera Bugide" userId="S::veera_bugide@thbs.com::6632a622-d76a-4069-9a12-9c2f08f9dc10" providerId="AD" clId="Web-{69C032A8-AF9F-4194-95E5-16F7453D09FE}" dt="2021-09-15T09:07:50.496" v="396"/>
          <ac:spMkLst>
            <pc:docMk/>
            <pc:sldMk cId="2186497102" sldId="263"/>
            <ac:spMk id="2" creationId="{BEBE5D46-5FCA-4DEF-BDFF-47A59497C5E5}"/>
          </ac:spMkLst>
        </pc:spChg>
        <pc:spChg chg="mod">
          <ac:chgData name="Veera Bugide" userId="S::veera_bugide@thbs.com::6632a622-d76a-4069-9a12-9c2f08f9dc10" providerId="AD" clId="Web-{69C032A8-AF9F-4194-95E5-16F7453D09FE}" dt="2021-09-15T09:11:58.140" v="478" actId="20577"/>
          <ac:spMkLst>
            <pc:docMk/>
            <pc:sldMk cId="2186497102" sldId="263"/>
            <ac:spMk id="3" creationId="{2EB14A32-E000-44B5-BDF3-07DD25934B37}"/>
          </ac:spMkLst>
        </pc:spChg>
        <pc:picChg chg="add mod">
          <ac:chgData name="Veera Bugide" userId="S::veera_bugide@thbs.com::6632a622-d76a-4069-9a12-9c2f08f9dc10" providerId="AD" clId="Web-{69C032A8-AF9F-4194-95E5-16F7453D09FE}" dt="2021-09-15T09:12:01.530" v="479" actId="1076"/>
          <ac:picMkLst>
            <pc:docMk/>
            <pc:sldMk cId="2186497102" sldId="263"/>
            <ac:picMk id="4" creationId="{617A0F5A-C5A4-4593-B749-15AE226EE6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843"/>
            <a:ext cx="9144000" cy="558800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Calibri Light"/>
              </a:rPr>
              <a:t>LINUX grep COAMMNDS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96278"/>
            <a:ext cx="9144000" cy="596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cs typeface="Calibri" panose="020F0502020204030204"/>
              </a:rPr>
              <a:t>1) $grep 'word' filename  :- </a:t>
            </a:r>
            <a:r>
              <a:rPr lang="en-US" dirty="0">
                <a:cs typeface="Calibri" panose="020F0502020204030204"/>
              </a:rPr>
              <a:t>Used to find the string or word with case sensitive (Including substring).</a:t>
            </a: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r>
              <a:rPr lang="en-US" b="1" dirty="0">
                <a:cs typeface="Calibri" panose="020F0502020204030204"/>
              </a:rPr>
              <a:t>2) $ grep –</a:t>
            </a:r>
            <a:r>
              <a:rPr lang="en-US" b="1" dirty="0" err="1">
                <a:cs typeface="Calibri" panose="020F0502020204030204"/>
              </a:rPr>
              <a:t>i'word</a:t>
            </a:r>
            <a:r>
              <a:rPr lang="en-US" b="1" dirty="0">
                <a:cs typeface="Calibri" panose="020F0502020204030204"/>
              </a:rPr>
              <a:t> ' file name :-  </a:t>
            </a:r>
            <a:r>
              <a:rPr lang="en-US" dirty="0">
                <a:ea typeface="+mn-lt"/>
                <a:cs typeface="+mn-lt"/>
              </a:rPr>
              <a:t>Used to find the string or word without case sensitive(including substring).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5772AD1-836E-447F-ACA2-ADD36BD1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18" y="1487061"/>
            <a:ext cx="8926009" cy="202228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AF32EBA-9AA1-471A-A432-F8B01EE35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19" y="4587310"/>
            <a:ext cx="8974236" cy="18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F06C-E606-4547-AC65-6A3FACC9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179"/>
            <a:ext cx="10515600" cy="6297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19)cut –c 1 filename :  </a:t>
            </a:r>
            <a:r>
              <a:rPr lang="en-US" sz="2400">
                <a:cs typeface="Calibri" panose="020F0502020204030204"/>
              </a:rPr>
              <a:t>Used to show the first character in every line.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20) cut –c 1-4 filename :-   Used to show range of characters in every line.</a:t>
            </a:r>
            <a:endParaRPr lang="en-US" sz="2400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BB62EC-84B8-41EE-A6D1-31F2B94B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8" y="908735"/>
            <a:ext cx="10526484" cy="212860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B5E6A90-9029-4B77-BA74-A6176D08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57" y="4140797"/>
            <a:ext cx="10526485" cy="23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716E-18D6-4E53-B07E-83173E09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411"/>
            <a:ext cx="10515600" cy="6401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21) cut –c 1,4 fn  :- Used to show only given position of char in every file.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22) cut –c 2- fn :- Gives the required coloumn to the last column in the lines.</a:t>
            </a:r>
            <a:endParaRPr lang="en-US" sz="2400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BDCAA0-126B-4E98-BB14-8278E60F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2" y="903284"/>
            <a:ext cx="10517413" cy="191271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6EFC44B-D9C4-484C-B2F4-D7121A11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72" y="3961376"/>
            <a:ext cx="10517413" cy="24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E2F7-5B6B-45B1-AA5B-E024D502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697"/>
            <a:ext cx="10515600" cy="6310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23) cut –c –3 fn  :-  It gives the characters from starting to required number.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24) cut –b 1 fn   :-  Its same as c command but it search based on bytes.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DC45C9-862D-4994-A7C5-0A722884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2" y="1008423"/>
            <a:ext cx="10236199" cy="207436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6AAB9F-12B4-4001-A629-9C593074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3886602"/>
            <a:ext cx="10190842" cy="24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C5E5-F4D2-46B6-B604-7C1643AD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83"/>
            <a:ext cx="10515600" cy="6464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25)cut –d 'char ' -f 1 fn :- Used to remove the characters after char </a:t>
            </a:r>
            <a:r>
              <a:rPr lang="en-US">
                <a:cs typeface="Calibri" panose="020F0502020204030204"/>
              </a:rPr>
              <a:t>occurrence.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26) cut - - complement -c 1,5 fn  :- It eliminates the char in between the </a:t>
            </a:r>
            <a:r>
              <a:rPr lang="en-US" dirty="0">
                <a:cs typeface="Calibri" panose="020F0502020204030204"/>
              </a:rPr>
              <a:t>range and displays.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Note : Compliment is used for doing reverse of c,b and d comands.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B39A88-2284-43CB-B0AA-EFE69B08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8" y="1024281"/>
            <a:ext cx="10417627" cy="2078936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35B4C0C-8D22-4B6F-B7ED-1E44494D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28" y="3962165"/>
            <a:ext cx="10408556" cy="20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EA20-9E0D-40F4-8420-1898CA71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11"/>
            <a:ext cx="10515600" cy="6501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27) cut – compliment –d 'i' -f 1 a : removes the all characters before of </a:t>
            </a:r>
            <a:r>
              <a:rPr lang="en-US">
                <a:cs typeface="Calibri" panose="020F0502020204030204"/>
              </a:rPr>
              <a:t>char and displays left data.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28)   | -&gt; it’s a pipe command used to combine two or more commands.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B9B7AD6-97E8-415D-B6F3-340BFC20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2" y="1270625"/>
            <a:ext cx="10527956" cy="20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0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8F95-0F1C-4B1A-BAE9-163FE5D9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031"/>
            <a:ext cx="10515600" cy="6431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29) cat fn | tr '[a-z]' '[A-Z]'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 | tr '[:lower:]' '[:upper:]'  :--  this command is used to change </a:t>
            </a:r>
            <a:r>
              <a:rPr lang="en-US">
                <a:cs typeface="Calibri"/>
              </a:rPr>
              <a:t>the characters from lower to upper and vice versa.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6A5234-E850-4894-9B73-38C72256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" y="1606540"/>
            <a:ext cx="10630929" cy="48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DC0B-6305-4364-B693-235D603C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923"/>
            <a:ext cx="10515600" cy="622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30) echo 'Hello World' | tr '[a-z]' '[A-Z]'  :-- Used to change the all lower case to upper case.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31) cat fn | tr 'i' 'r'  :-It changes i char to r char in file.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32) cat fn | tr 'ilk' 'r' :- It changes I,l,k to r char in file.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169A87-E672-491E-B59A-F447FCD9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9" y="1088353"/>
            <a:ext cx="10527956" cy="138616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2A87550-235C-4591-8418-2888DBFD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3768062"/>
            <a:ext cx="10445577" cy="28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9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B64F-6102-47D2-A08A-9848F730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74"/>
            <a:ext cx="10515600" cy="6060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33) cat fn | tr –s ' '  :-  It removes extra spaces and gives only one space.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34) cat fn | tr –d 'i'   :-  for deleting char(i) we use this command.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35) cat fn | tr –d 'ik'  :- </a:t>
            </a:r>
            <a:r>
              <a:rPr lang="en-US">
                <a:ea typeface="+mn-lt"/>
                <a:cs typeface="+mn-lt"/>
              </a:rPr>
              <a:t>for deleting char(I,k) we use this command.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9664D3-A420-4A6A-82FA-A821CDD6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9" y="836137"/>
            <a:ext cx="10198442" cy="177732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F48B441-E62A-4CAE-9E60-E74D975F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72" y="3742575"/>
            <a:ext cx="10181770" cy="26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6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6E35-AE86-4FE9-80E1-FE6408B7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11"/>
            <a:ext cx="10515600" cy="6474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36) cat fn | tr –d '[:digit:]'  :-   used to delete all the digits present in file.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37) cat fn | tr –d '[:upper:]'  :- used to delete all upper case characters </a:t>
            </a:r>
            <a:r>
              <a:rPr lang="en-US">
                <a:cs typeface="Calibri" panose="020F0502020204030204"/>
              </a:rPr>
              <a:t>and vice versa for lower.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38) cat fn | tr –d '[A-Z]' (or) '[a-z]' :- it deletes all char in between them.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5687B5-731A-4E14-AC9B-0E5C6EB8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15" y="2051741"/>
            <a:ext cx="10218056" cy="43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C2D9-3C22-4680-B55F-CA5F1785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40"/>
            <a:ext cx="10515600" cy="6474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39)cat a | tr –d –c '[a-t]'  :-- removes everything in between a and t.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40) $ more </a:t>
            </a:r>
            <a:r>
              <a:rPr lang="en-US" dirty="0" err="1">
                <a:cs typeface="Calibri" panose="020F0502020204030204"/>
              </a:rPr>
              <a:t>fn</a:t>
            </a:r>
            <a:r>
              <a:rPr lang="en-US" dirty="0">
                <a:cs typeface="Calibri" panose="020F0502020204030204"/>
              </a:rPr>
              <a:t> :- used to see long data in page by page. b for previous page enter for next line and space for next page.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072ADFB-5869-4FBF-AE1D-BBCFCA75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4" y="628529"/>
            <a:ext cx="10445577" cy="146388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72C2B2C-10CB-40E2-A28D-82700EAD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3184268"/>
            <a:ext cx="10445577" cy="34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298D-E07B-4782-AC89-4C054533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80"/>
            <a:ext cx="10515600" cy="6319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3) $grep –c 'word' filename :- </a:t>
            </a:r>
            <a:r>
              <a:rPr lang="en-US" sz="2400" dirty="0">
                <a:cs typeface="Calibri" panose="020F0502020204030204"/>
              </a:rPr>
              <a:t>Gives</a:t>
            </a:r>
            <a:r>
              <a:rPr lang="en-US" sz="2400" b="1" dirty="0">
                <a:cs typeface="Calibri" panose="020F0502020204030204"/>
              </a:rPr>
              <a:t> </a:t>
            </a:r>
            <a:r>
              <a:rPr lang="en-US" sz="2400" dirty="0">
                <a:cs typeface="Calibri" panose="020F0502020204030204"/>
              </a:rPr>
              <a:t>the count of word how many lines it present in file.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4) $ grep –l 'word' *  :-  </a:t>
            </a:r>
            <a:r>
              <a:rPr lang="en-US" sz="2400" dirty="0">
                <a:cs typeface="Calibri" panose="020F0502020204030204"/>
              </a:rPr>
              <a:t>used to find the files the word is present in.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D598BA-A5E7-403F-A6B6-F20F8C77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5" y="1104313"/>
            <a:ext cx="10363199" cy="298069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6523971-D8E0-4ECE-A592-B988EE21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50" y="4651069"/>
            <a:ext cx="10269415" cy="18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60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2288-C96C-48B8-9D0B-C784EF15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328"/>
            <a:ext cx="10515600" cy="63696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41) more –d </a:t>
            </a:r>
            <a:r>
              <a:rPr lang="en-US" dirty="0" err="1">
                <a:cs typeface="Calibri" panose="020F0502020204030204"/>
              </a:rPr>
              <a:t>fn</a:t>
            </a:r>
            <a:r>
              <a:rPr lang="en-US" dirty="0">
                <a:cs typeface="Calibri" panose="020F0502020204030204"/>
              </a:rPr>
              <a:t> :-  used to show the data with some help shortcuts.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2BBE2B-A80E-4109-BC10-131F222C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4" y="830704"/>
            <a:ext cx="9992496" cy="55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5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8844-B4C4-40C0-B488-03CCB13A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39"/>
            <a:ext cx="10515600" cy="6349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42) more –p file  :  It shows % of files by page by page.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43) more –s file   : Used to remove extra spaces.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33E9BC-6DE8-425A-B421-60338545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7" y="1335194"/>
            <a:ext cx="10939847" cy="51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2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F37-4380-4647-B17D-E67DD3E1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72"/>
            <a:ext cx="10515600" cy="6496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5) $ grep –l 'word' f1 f2 f3 :-  </a:t>
            </a:r>
            <a:r>
              <a:rPr lang="en-US" dirty="0">
                <a:cs typeface="Calibri"/>
              </a:rPr>
              <a:t>It shows the file name which the word is present.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6) $ grep –w 'word' filename :- </a:t>
            </a:r>
            <a:r>
              <a:rPr lang="en-US" dirty="0">
                <a:cs typeface="Calibri"/>
              </a:rPr>
              <a:t>Used to show full fledged word in the file.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DFA1CA-AC73-4711-8312-2F997461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5" y="1063431"/>
            <a:ext cx="10257691" cy="203482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D243085-86B8-48B4-93CF-58EF22F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85" y="3817745"/>
            <a:ext cx="10351476" cy="25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5EA5-8B3B-4138-8890-B41EB9C7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10"/>
            <a:ext cx="10515600" cy="6391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7) $ grep –o 'word' filename :- </a:t>
            </a:r>
            <a:r>
              <a:rPr lang="en-US" dirty="0">
                <a:cs typeface="Calibri" panose="020F0502020204030204"/>
              </a:rPr>
              <a:t>Displays only word how many times it present.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8) $ grep –0 –w 'word' filename :-  </a:t>
            </a:r>
            <a:r>
              <a:rPr lang="en-US" dirty="0">
                <a:cs typeface="Calibri" panose="020F0502020204030204"/>
              </a:rPr>
              <a:t>Displays only exact word.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1F4820-217B-42AF-8291-FF976E87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9" y="1098650"/>
            <a:ext cx="10515599" cy="195266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630BABC-6E6C-4201-BFB8-0436A0C00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9" y="3563145"/>
            <a:ext cx="10515599" cy="29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1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6A78-497A-40A8-AE40-003496FB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10"/>
            <a:ext cx="10515600" cy="6414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9) $ grep –n 'word' filename :-  </a:t>
            </a:r>
            <a:r>
              <a:rPr lang="en-US" sz="2400" dirty="0">
                <a:cs typeface="Calibri" panose="020F0502020204030204"/>
              </a:rPr>
              <a:t>Shows the number of lines that the word is present.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10) $ grep –v 'word' filename  :-  </a:t>
            </a:r>
            <a:r>
              <a:rPr lang="en-US" sz="2400" dirty="0">
                <a:cs typeface="Calibri" panose="020F0502020204030204"/>
              </a:rPr>
              <a:t>It prints all the lines with the word is not present.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8372CC-BA72-4547-8282-74A8A825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3" y="1043629"/>
            <a:ext cx="10398369" cy="1886864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A2E3F1BB-1997-45E8-884F-1616976C8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73" y="3878915"/>
            <a:ext cx="10398369" cy="23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16DA-A4E4-4405-85EE-221C611C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456"/>
            <a:ext cx="10515600" cy="6144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11) $ grep '^word' filename :-  </a:t>
            </a:r>
            <a:r>
              <a:rPr lang="en-US" sz="2400" dirty="0">
                <a:cs typeface="Calibri" panose="020F0502020204030204"/>
              </a:rPr>
              <a:t>Shows the word starting with in the file name.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12) $ grep 'word$' filename :-  </a:t>
            </a:r>
            <a:r>
              <a:rPr lang="en-US" sz="2400">
                <a:cs typeface="Calibri" panose="020F0502020204030204"/>
              </a:rPr>
              <a:t>Shows the data which are ending with word.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56374FC-28E2-4A47-9C69-B342A81C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6" y="828234"/>
            <a:ext cx="10353553" cy="177735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C4293D8-17C0-446C-85F1-2A980A1E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74" y="3499150"/>
            <a:ext cx="10295680" cy="24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5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D064-A03D-4C02-BF3C-0DD98656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43"/>
            <a:ext cx="10515600" cy="6483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13) $ grep –nowl 'word' filename :-  </a:t>
            </a:r>
            <a:r>
              <a:rPr lang="en-US" sz="2400" dirty="0">
                <a:cs typeface="Calibri" panose="020F0502020204030204"/>
              </a:rPr>
              <a:t>we can use all other commands at a time to </a:t>
            </a:r>
            <a:r>
              <a:rPr lang="en-US" sz="2400">
                <a:cs typeface="Calibri" panose="020F0502020204030204"/>
              </a:rPr>
              <a:t>get the required results.</a:t>
            </a:r>
            <a:endParaRPr lang="en-US"/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cs typeface="Calibri"/>
              </a:rPr>
              <a:t>14) $ grep –E '^Sword.*Eword$' filename :-  </a:t>
            </a:r>
            <a:r>
              <a:rPr lang="en-US" sz="2400">
                <a:cs typeface="Calibri"/>
              </a:rPr>
              <a:t>It used to find the line start with and end with word.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662E41-94CF-4F17-967C-C4CF70D2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2" y="2278700"/>
            <a:ext cx="10401781" cy="3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4A32-E000-44B5-BDF3-07DD2593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24"/>
            <a:ext cx="10515600" cy="6444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15) $ grep –E '^word .* word$' filename  :-  </a:t>
            </a:r>
            <a:r>
              <a:rPr lang="en-US" sz="2400" dirty="0">
                <a:cs typeface="Calibri" panose="020F0502020204030204"/>
              </a:rPr>
              <a:t>Gives the exact line starts with and end with.</a:t>
            </a:r>
            <a:endParaRPr lang="en-US" sz="24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16)</a:t>
            </a:r>
            <a:r>
              <a:rPr lang="en-US" sz="2400" b="1" dirty="0">
                <a:ea typeface="+mn-lt"/>
                <a:cs typeface="+mn-lt"/>
              </a:rPr>
              <a:t>$ grep –E '[char]' filename  :-  </a:t>
            </a:r>
            <a:r>
              <a:rPr lang="en-US" sz="2400" dirty="0">
                <a:ea typeface="+mn-lt"/>
                <a:cs typeface="+mn-lt"/>
              </a:rPr>
              <a:t>shows all the lines which char is present in the file.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7A0F5A-C5A4-4593-B749-15AE226E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93" y="932119"/>
            <a:ext cx="10314972" cy="2331586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54B0199-CD55-4322-8195-EF55E61B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3" y="3937273"/>
            <a:ext cx="10314971" cy="25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9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531A-C5CA-410A-A63C-185B1432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70"/>
            <a:ext cx="10515600" cy="6463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17) $ grep –E '^sw.[char]*ew$' filename :-     </a:t>
            </a:r>
            <a:r>
              <a:rPr lang="en-US" sz="2400" dirty="0">
                <a:cs typeface="Calibri" panose="020F0502020204030204"/>
              </a:rPr>
              <a:t>This command shows the lines which </a:t>
            </a:r>
            <a:r>
              <a:rPr lang="en-US" sz="2400">
                <a:cs typeface="Calibri" panose="020F0502020204030204"/>
              </a:rPr>
              <a:t>are present in between start word and endword and occurence of a character.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18) </a:t>
            </a:r>
            <a:r>
              <a:rPr lang="en-US" sz="2400" b="1" dirty="0">
                <a:ea typeface="+mn-lt"/>
                <a:cs typeface="+mn-lt"/>
              </a:rPr>
              <a:t>$ grep –E '\[\]$' filename  :-  </a:t>
            </a:r>
            <a:r>
              <a:rPr lang="en-US" sz="2400" dirty="0">
                <a:ea typeface="+mn-lt"/>
                <a:cs typeface="+mn-lt"/>
              </a:rPr>
              <a:t>This command is used to check which line is </a:t>
            </a:r>
            <a:r>
              <a:rPr lang="en-US" sz="2400">
                <a:ea typeface="+mn-lt"/>
                <a:cs typeface="+mn-lt"/>
              </a:rPr>
              <a:t>ending with []. </a:t>
            </a:r>
            <a:endParaRPr lang="en-US" sz="2400" dirty="0">
              <a:cs typeface="Calibri" panose="020F0502020204030204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8675D32-85E1-4CB8-B826-E1D8DDAE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9" y="927912"/>
            <a:ext cx="10515599" cy="236552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6B624E8-18BE-4559-8224-8FE63802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4" y="3963491"/>
            <a:ext cx="10456984" cy="26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4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LINUX grep COAMMNDS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633</cp:revision>
  <dcterms:created xsi:type="dcterms:W3CDTF">2021-09-15T04:59:41Z</dcterms:created>
  <dcterms:modified xsi:type="dcterms:W3CDTF">2021-09-15T12:47:11Z</dcterms:modified>
</cp:coreProperties>
</file>