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sldIdLst>
    <p:sldId id="257" r:id="rId2"/>
    <p:sldId id="256" r:id="rId3"/>
    <p:sldId id="263" r:id="rId4"/>
    <p:sldId id="259" r:id="rId5"/>
    <p:sldId id="261" r:id="rId6"/>
    <p:sldId id="262"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9CAA9C-E8C1-4C00-9DCD-CCE88C88D4FA}" v="499" dt="2022-02-02T08:20:41.183"/>
    <p1510:client id="{3423E244-ABB7-45D3-BFA0-D98679A0A11D}" v="186" dt="2022-02-02T06:52:06.2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8E770-44AE-47D5-B4B1-71BEC9A9D725}"/>
              </a:ext>
            </a:extLst>
          </p:cNvPr>
          <p:cNvSpPr>
            <a:spLocks noGrp="1"/>
          </p:cNvSpPr>
          <p:nvPr>
            <p:ph type="ctrTitle"/>
          </p:nvPr>
        </p:nvSpPr>
        <p:spPr>
          <a:xfrm>
            <a:off x="841248" y="663960"/>
            <a:ext cx="9456049" cy="3594112"/>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4CA91C7-81A9-46F3-B0F4-D9AB8808514E}"/>
              </a:ext>
            </a:extLst>
          </p:cNvPr>
          <p:cNvSpPr>
            <a:spLocks noGrp="1"/>
          </p:cNvSpPr>
          <p:nvPr>
            <p:ph type="subTitle" idx="1"/>
          </p:nvPr>
        </p:nvSpPr>
        <p:spPr>
          <a:xfrm>
            <a:off x="841248" y="4667581"/>
            <a:ext cx="9456049" cy="1197387"/>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1AA648C8-9681-4994-B52A-1A8BC79127E1}"/>
              </a:ext>
            </a:extLst>
          </p:cNvPr>
          <p:cNvSpPr>
            <a:spLocks noGrp="1"/>
          </p:cNvSpPr>
          <p:nvPr>
            <p:ph type="dt" sz="half" idx="10"/>
          </p:nvPr>
        </p:nvSpPr>
        <p:spPr>
          <a:xfrm>
            <a:off x="841248" y="6102693"/>
            <a:ext cx="2743200" cy="365125"/>
          </a:xfrm>
        </p:spPr>
        <p:txBody>
          <a:bodyPr/>
          <a:lstStyle/>
          <a:p>
            <a:fld id="{AE3425CA-4B9D-4420-BB9E-C250DB30E421}" type="datetime1">
              <a:rPr lang="en-US" smtClean="0"/>
              <a:t>2/2/2022</a:t>
            </a:fld>
            <a:endParaRPr lang="en-US"/>
          </a:p>
        </p:txBody>
      </p:sp>
      <p:sp>
        <p:nvSpPr>
          <p:cNvPr id="5" name="Footer Placeholder 4">
            <a:extLst>
              <a:ext uri="{FF2B5EF4-FFF2-40B4-BE49-F238E27FC236}">
                <a16:creationId xmlns:a16="http://schemas.microsoft.com/office/drawing/2014/main" id="{6677F203-CB10-488B-82DC-9D0571A5EE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B2E9B-C8B7-4716-9D05-265A04246E05}"/>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7" name="Straight Connector 6">
            <a:extLst>
              <a:ext uri="{FF2B5EF4-FFF2-40B4-BE49-F238E27FC236}">
                <a16:creationId xmlns:a16="http://schemas.microsoft.com/office/drawing/2014/main" id="{9EED8031-DD67-43C6-94A0-646636C95560}"/>
              </a:ext>
            </a:extLst>
          </p:cNvPr>
          <p:cNvCxnSpPr>
            <a:cxnSpLocks/>
          </p:cNvCxnSpPr>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313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3C3B3-C67F-4C48-A663-EF010429E7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4C4B3F-B3CB-4CF0-AEC8-1893A6A27E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6D005-2B71-4325-A646-A2278C3A2EAA}"/>
              </a:ext>
            </a:extLst>
          </p:cNvPr>
          <p:cNvSpPr>
            <a:spLocks noGrp="1"/>
          </p:cNvSpPr>
          <p:nvPr>
            <p:ph type="dt" sz="half" idx="10"/>
          </p:nvPr>
        </p:nvSpPr>
        <p:spPr/>
        <p:txBody>
          <a:bodyPr/>
          <a:lstStyle/>
          <a:p>
            <a:fld id="{6A14B861-3779-4E37-8DF0-E9EB3EA96210}" type="datetime1">
              <a:rPr lang="en-US" smtClean="0"/>
              <a:t>2/2/2022</a:t>
            </a:fld>
            <a:endParaRPr lang="en-US"/>
          </a:p>
        </p:txBody>
      </p:sp>
      <p:sp>
        <p:nvSpPr>
          <p:cNvPr id="5" name="Footer Placeholder 4">
            <a:extLst>
              <a:ext uri="{FF2B5EF4-FFF2-40B4-BE49-F238E27FC236}">
                <a16:creationId xmlns:a16="http://schemas.microsoft.com/office/drawing/2014/main" id="{DB356B01-AE16-42EF-B970-5CAF0C891C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BF9BE2-24F4-4F83-8E64-4307C9794E17}"/>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419054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601120-856A-4F01-B7C1-D87A1E5F8150}"/>
              </a:ext>
            </a:extLst>
          </p:cNvPr>
          <p:cNvSpPr>
            <a:spLocks noGrp="1"/>
          </p:cNvSpPr>
          <p:nvPr>
            <p:ph type="title" orient="vert"/>
          </p:nvPr>
        </p:nvSpPr>
        <p:spPr>
          <a:xfrm>
            <a:off x="7874324" y="552782"/>
            <a:ext cx="2620891" cy="52947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9D62358-C84C-4947-B826-FF738422EA5B}"/>
              </a:ext>
            </a:extLst>
          </p:cNvPr>
          <p:cNvSpPr>
            <a:spLocks noGrp="1"/>
          </p:cNvSpPr>
          <p:nvPr>
            <p:ph type="body" orient="vert" idx="1"/>
          </p:nvPr>
        </p:nvSpPr>
        <p:spPr>
          <a:xfrm>
            <a:off x="838200" y="552782"/>
            <a:ext cx="6803155" cy="529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7971139-AA1A-46DB-B793-17FB8E6E8A77}"/>
              </a:ext>
            </a:extLst>
          </p:cNvPr>
          <p:cNvSpPr>
            <a:spLocks noGrp="1"/>
          </p:cNvSpPr>
          <p:nvPr>
            <p:ph type="dt" sz="half" idx="10"/>
          </p:nvPr>
        </p:nvSpPr>
        <p:spPr/>
        <p:txBody>
          <a:bodyPr/>
          <a:lstStyle/>
          <a:p>
            <a:fld id="{53E38388-E864-4553-9937-AE9FC5E50CFC}" type="datetime1">
              <a:rPr lang="en-US" smtClean="0"/>
              <a:t>2/2/2022</a:t>
            </a:fld>
            <a:endParaRPr lang="en-US"/>
          </a:p>
        </p:txBody>
      </p:sp>
      <p:sp>
        <p:nvSpPr>
          <p:cNvPr id="5" name="Footer Placeholder 4">
            <a:extLst>
              <a:ext uri="{FF2B5EF4-FFF2-40B4-BE49-F238E27FC236}">
                <a16:creationId xmlns:a16="http://schemas.microsoft.com/office/drawing/2014/main" id="{1B2E06F6-0FE2-40FB-BFEE-010C22293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BA7B1B-13A1-41BA-B924-FD11450C14E7}"/>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58298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42B9A-9384-46B2-8B4F-B9C2035CAB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B413CF4-CD0B-4F3C-A1CE-1BA3EFDEEB5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C1DE659-17B0-4F70-8F1C-93BF4DB64390}"/>
              </a:ext>
            </a:extLst>
          </p:cNvPr>
          <p:cNvSpPr>
            <a:spLocks noGrp="1"/>
          </p:cNvSpPr>
          <p:nvPr>
            <p:ph type="dt" sz="half" idx="10"/>
          </p:nvPr>
        </p:nvSpPr>
        <p:spPr/>
        <p:txBody>
          <a:bodyPr/>
          <a:lstStyle/>
          <a:p>
            <a:fld id="{62751E1E-C50D-4FD4-8B1E-ECD78340D9AB}" type="datetime1">
              <a:rPr lang="en-US" smtClean="0"/>
              <a:t>2/2/2022</a:t>
            </a:fld>
            <a:endParaRPr lang="en-US"/>
          </a:p>
        </p:txBody>
      </p:sp>
      <p:sp>
        <p:nvSpPr>
          <p:cNvPr id="5" name="Footer Placeholder 4">
            <a:extLst>
              <a:ext uri="{FF2B5EF4-FFF2-40B4-BE49-F238E27FC236}">
                <a16:creationId xmlns:a16="http://schemas.microsoft.com/office/drawing/2014/main" id="{37AB0750-AB4E-4FCF-9B52-BC954760B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466B99-C716-4464-B695-623F4C5A9D9B}"/>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34749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233A-AD59-4FB1-A1CA-AABFAE040805}"/>
              </a:ext>
            </a:extLst>
          </p:cNvPr>
          <p:cNvSpPr>
            <a:spLocks noGrp="1"/>
          </p:cNvSpPr>
          <p:nvPr>
            <p:ph type="title"/>
          </p:nvPr>
        </p:nvSpPr>
        <p:spPr>
          <a:xfrm>
            <a:off x="841249" y="552782"/>
            <a:ext cx="9538428" cy="3714417"/>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A656964-650B-4E87-9541-0E659DEC0365}"/>
              </a:ext>
            </a:extLst>
          </p:cNvPr>
          <p:cNvSpPr>
            <a:spLocks noGrp="1"/>
          </p:cNvSpPr>
          <p:nvPr>
            <p:ph type="body" idx="1"/>
          </p:nvPr>
        </p:nvSpPr>
        <p:spPr>
          <a:xfrm>
            <a:off x="841249" y="4672584"/>
            <a:ext cx="9538428" cy="1143802"/>
          </a:xfrm>
        </p:spPr>
        <p:txBody>
          <a:bodyPr>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000"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21BB50-DF4A-47B5-A3AD-18712A3AD40E}"/>
              </a:ext>
            </a:extLst>
          </p:cNvPr>
          <p:cNvSpPr>
            <a:spLocks noGrp="1"/>
          </p:cNvSpPr>
          <p:nvPr>
            <p:ph type="dt" sz="half" idx="10"/>
          </p:nvPr>
        </p:nvSpPr>
        <p:spPr/>
        <p:txBody>
          <a:bodyPr/>
          <a:lstStyle/>
          <a:p>
            <a:fld id="{43C83AFB-9E54-459E-8C6D-0913AC3BA5D7}" type="datetime1">
              <a:rPr lang="en-US" smtClean="0"/>
              <a:t>2/2/2022</a:t>
            </a:fld>
            <a:endParaRPr lang="en-US"/>
          </a:p>
        </p:txBody>
      </p:sp>
      <p:sp>
        <p:nvSpPr>
          <p:cNvPr id="5" name="Footer Placeholder 4">
            <a:extLst>
              <a:ext uri="{FF2B5EF4-FFF2-40B4-BE49-F238E27FC236}">
                <a16:creationId xmlns:a16="http://schemas.microsoft.com/office/drawing/2014/main" id="{3CDF59B3-D1B8-4A51-AD6E-868C5BF6F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CA779-6272-4A15-A566-20C4E9A60D47}"/>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7" name="Straight Connector 6">
            <a:extLst>
              <a:ext uri="{FF2B5EF4-FFF2-40B4-BE49-F238E27FC236}">
                <a16:creationId xmlns:a16="http://schemas.microsoft.com/office/drawing/2014/main" id="{F0B86E8F-91EA-4626-BCA8-3B4973C7C9D6}"/>
              </a:ext>
            </a:extLst>
          </p:cNvPr>
          <p:cNvCxnSpPr>
            <a:cxnSpLocks/>
          </p:cNvCxnSpPr>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195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2A00-5BBD-436C-BB6D-CE650FC46202}"/>
              </a:ext>
            </a:extLst>
          </p:cNvPr>
          <p:cNvSpPr>
            <a:spLocks noGrp="1"/>
          </p:cNvSpPr>
          <p:nvPr>
            <p:ph type="title"/>
          </p:nvPr>
        </p:nvSpPr>
        <p:spPr>
          <a:xfrm>
            <a:off x="841248" y="552783"/>
            <a:ext cx="9683871" cy="132588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DFB3E2E-F3C4-4CDD-9138-86AE7A1B566D}"/>
              </a:ext>
            </a:extLst>
          </p:cNvPr>
          <p:cNvSpPr>
            <a:spLocks noGrp="1"/>
          </p:cNvSpPr>
          <p:nvPr>
            <p:ph sz="half" idx="1"/>
          </p:nvPr>
        </p:nvSpPr>
        <p:spPr>
          <a:xfrm>
            <a:off x="841248" y="2108362"/>
            <a:ext cx="4507926" cy="37216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795CD01-B639-46B6-B53D-18FE1E39AF50}"/>
              </a:ext>
            </a:extLst>
          </p:cNvPr>
          <p:cNvSpPr>
            <a:spLocks noGrp="1"/>
          </p:cNvSpPr>
          <p:nvPr>
            <p:ph sz="half" idx="2"/>
          </p:nvPr>
        </p:nvSpPr>
        <p:spPr>
          <a:xfrm>
            <a:off x="5699171" y="2108362"/>
            <a:ext cx="4825948" cy="37216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396E34C3-86AC-48F9-92A4-F17BFAF9EF06}"/>
              </a:ext>
            </a:extLst>
          </p:cNvPr>
          <p:cNvSpPr>
            <a:spLocks noGrp="1"/>
          </p:cNvSpPr>
          <p:nvPr>
            <p:ph type="dt" sz="half" idx="10"/>
          </p:nvPr>
        </p:nvSpPr>
        <p:spPr/>
        <p:txBody>
          <a:bodyPr/>
          <a:lstStyle/>
          <a:p>
            <a:fld id="{F10144B6-0CA7-46BA-A00B-1E68E5C3ED0C}" type="datetime1">
              <a:rPr lang="en-US" smtClean="0"/>
              <a:t>2/2/2022</a:t>
            </a:fld>
            <a:endParaRPr lang="en-US"/>
          </a:p>
        </p:txBody>
      </p:sp>
      <p:sp>
        <p:nvSpPr>
          <p:cNvPr id="6" name="Footer Placeholder 5">
            <a:extLst>
              <a:ext uri="{FF2B5EF4-FFF2-40B4-BE49-F238E27FC236}">
                <a16:creationId xmlns:a16="http://schemas.microsoft.com/office/drawing/2014/main" id="{275D6A29-C51F-4654-82AD-04056FA6C7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21EEB6-57E6-40E7-9702-1D5999B505DC}"/>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8" name="Straight Connector 7">
            <a:extLst>
              <a:ext uri="{FF2B5EF4-FFF2-40B4-BE49-F238E27FC236}">
                <a16:creationId xmlns:a16="http://schemas.microsoft.com/office/drawing/2014/main" id="{F929C81A-4806-44FF-99D8-13A65B2D066F}"/>
              </a:ext>
            </a:extLst>
          </p:cNvPr>
          <p:cNvCxnSpPr>
            <a:cxnSpLocks/>
          </p:cNvCxnSpPr>
          <p:nvPr/>
        </p:nvCxnSpPr>
        <p:spPr>
          <a:xfrm>
            <a:off x="375523" y="2004012"/>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8DDCF9-5353-4B5F-8565-8C27F795A4BF}"/>
              </a:ext>
            </a:extLst>
          </p:cNvPr>
          <p:cNvCxnSpPr>
            <a:cxnSpLocks/>
          </p:cNvCxnSpPr>
          <p:nvPr/>
        </p:nvCxnSpPr>
        <p:spPr>
          <a:xfrm>
            <a:off x="5563342" y="2004012"/>
            <a:ext cx="0" cy="40486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8065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D1A9-BF08-4C6D-805E-244B234EE852}"/>
              </a:ext>
            </a:extLst>
          </p:cNvPr>
          <p:cNvSpPr>
            <a:spLocks noGrp="1"/>
          </p:cNvSpPr>
          <p:nvPr>
            <p:ph type="title"/>
          </p:nvPr>
        </p:nvSpPr>
        <p:spPr>
          <a:xfrm>
            <a:off x="841248" y="557784"/>
            <a:ext cx="943957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920C1D8-0907-4FDB-BFAD-36E14AF98D81}"/>
              </a:ext>
            </a:extLst>
          </p:cNvPr>
          <p:cNvSpPr>
            <a:spLocks noGrp="1"/>
          </p:cNvSpPr>
          <p:nvPr>
            <p:ph type="body" idx="1"/>
          </p:nvPr>
        </p:nvSpPr>
        <p:spPr>
          <a:xfrm>
            <a:off x="841248" y="2114185"/>
            <a:ext cx="4438887" cy="693761"/>
          </a:xfrm>
        </p:spPr>
        <p:txBody>
          <a:bodyPr anchor="b">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40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6A4441-5FC3-4F86-8ADE-ED90424DB9B8}"/>
              </a:ext>
            </a:extLst>
          </p:cNvPr>
          <p:cNvSpPr>
            <a:spLocks noGrp="1"/>
          </p:cNvSpPr>
          <p:nvPr>
            <p:ph sz="half" idx="2"/>
          </p:nvPr>
        </p:nvSpPr>
        <p:spPr>
          <a:xfrm>
            <a:off x="841248" y="2900451"/>
            <a:ext cx="4438887" cy="3028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3CEB34D-DB36-47E0-AE2C-FBEBA272076E}"/>
              </a:ext>
            </a:extLst>
          </p:cNvPr>
          <p:cNvSpPr>
            <a:spLocks noGrp="1"/>
          </p:cNvSpPr>
          <p:nvPr>
            <p:ph type="body" sz="quarter" idx="3"/>
          </p:nvPr>
        </p:nvSpPr>
        <p:spPr>
          <a:xfrm>
            <a:off x="5795090" y="2114185"/>
            <a:ext cx="4485728" cy="693761"/>
          </a:xfrm>
        </p:spPr>
        <p:txBody>
          <a:bodyPr anchor="b">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40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056219-D498-410D-8F2C-03045AE48016}"/>
              </a:ext>
            </a:extLst>
          </p:cNvPr>
          <p:cNvSpPr>
            <a:spLocks noGrp="1"/>
          </p:cNvSpPr>
          <p:nvPr>
            <p:ph sz="quarter" idx="4"/>
          </p:nvPr>
        </p:nvSpPr>
        <p:spPr>
          <a:xfrm>
            <a:off x="5795090" y="2900451"/>
            <a:ext cx="4485730" cy="3028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8DC9AD-F6B8-44D0-8169-84553C1F92C9}"/>
              </a:ext>
            </a:extLst>
          </p:cNvPr>
          <p:cNvSpPr>
            <a:spLocks noGrp="1"/>
          </p:cNvSpPr>
          <p:nvPr>
            <p:ph type="dt" sz="half" idx="10"/>
          </p:nvPr>
        </p:nvSpPr>
        <p:spPr/>
        <p:txBody>
          <a:bodyPr/>
          <a:lstStyle/>
          <a:p>
            <a:fld id="{0051F549-537C-41EC-B9CC-5B6A9AC2A6A7}" type="datetime1">
              <a:rPr lang="en-US" smtClean="0"/>
              <a:t>2/2/2022</a:t>
            </a:fld>
            <a:endParaRPr lang="en-US"/>
          </a:p>
        </p:txBody>
      </p:sp>
      <p:sp>
        <p:nvSpPr>
          <p:cNvPr id="8" name="Footer Placeholder 7">
            <a:extLst>
              <a:ext uri="{FF2B5EF4-FFF2-40B4-BE49-F238E27FC236}">
                <a16:creationId xmlns:a16="http://schemas.microsoft.com/office/drawing/2014/main" id="{FF9985ED-7382-4F00-845D-4F27841B5D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A2CC25-9EC7-4706-9BD4-5E20C4B33200}"/>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12" name="Straight Connector 11">
            <a:extLst>
              <a:ext uri="{FF2B5EF4-FFF2-40B4-BE49-F238E27FC236}">
                <a16:creationId xmlns:a16="http://schemas.microsoft.com/office/drawing/2014/main" id="{4DBC7D26-1B30-46B8-8221-09886FA3D030}"/>
              </a:ext>
            </a:extLst>
          </p:cNvPr>
          <p:cNvCxnSpPr>
            <a:cxnSpLocks/>
          </p:cNvCxnSpPr>
          <p:nvPr/>
        </p:nvCxnSpPr>
        <p:spPr>
          <a:xfrm>
            <a:off x="375523" y="2004012"/>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4186A75-E140-4995-A8BB-89B5ACE678D2}"/>
              </a:ext>
            </a:extLst>
          </p:cNvPr>
          <p:cNvCxnSpPr>
            <a:cxnSpLocks/>
          </p:cNvCxnSpPr>
          <p:nvPr/>
        </p:nvCxnSpPr>
        <p:spPr>
          <a:xfrm>
            <a:off x="5563342" y="2004012"/>
            <a:ext cx="0" cy="40486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412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221C2-B85F-435F-8DF3-C714A5472B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99FE38-24D5-4D5F-A92E-E4F8B23FB7FC}"/>
              </a:ext>
            </a:extLst>
          </p:cNvPr>
          <p:cNvSpPr>
            <a:spLocks noGrp="1"/>
          </p:cNvSpPr>
          <p:nvPr>
            <p:ph type="dt" sz="half" idx="10"/>
          </p:nvPr>
        </p:nvSpPr>
        <p:spPr/>
        <p:txBody>
          <a:bodyPr/>
          <a:lstStyle/>
          <a:p>
            <a:fld id="{952F8D56-3D0E-48B8-8218-1F3A06A96C62}" type="datetime1">
              <a:rPr lang="en-US" smtClean="0"/>
              <a:t>2/2/2022</a:t>
            </a:fld>
            <a:endParaRPr lang="en-US"/>
          </a:p>
        </p:txBody>
      </p:sp>
      <p:sp>
        <p:nvSpPr>
          <p:cNvPr id="4" name="Footer Placeholder 3">
            <a:extLst>
              <a:ext uri="{FF2B5EF4-FFF2-40B4-BE49-F238E27FC236}">
                <a16:creationId xmlns:a16="http://schemas.microsoft.com/office/drawing/2014/main" id="{E629DF69-BE29-4038-9744-17BFC57B88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B9496F-64EC-46E7-97F0-BCB7E79F820A}"/>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638868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9F19E0-8FE3-45E8-A227-D74EEF1A6322}"/>
              </a:ext>
            </a:extLst>
          </p:cNvPr>
          <p:cNvSpPr>
            <a:spLocks noGrp="1"/>
          </p:cNvSpPr>
          <p:nvPr>
            <p:ph type="dt" sz="half" idx="10"/>
          </p:nvPr>
        </p:nvSpPr>
        <p:spPr/>
        <p:txBody>
          <a:bodyPr/>
          <a:lstStyle/>
          <a:p>
            <a:fld id="{E8EC309E-27D4-401F-A74A-DEA16C7B51DC}" type="datetime1">
              <a:rPr lang="en-US" smtClean="0"/>
              <a:t>2/2/2022</a:t>
            </a:fld>
            <a:endParaRPr lang="en-US"/>
          </a:p>
        </p:txBody>
      </p:sp>
      <p:sp>
        <p:nvSpPr>
          <p:cNvPr id="3" name="Footer Placeholder 2">
            <a:extLst>
              <a:ext uri="{FF2B5EF4-FFF2-40B4-BE49-F238E27FC236}">
                <a16:creationId xmlns:a16="http://schemas.microsoft.com/office/drawing/2014/main" id="{ABFB1926-56F3-40BC-A03F-62B969419E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FFE2B6-07A4-4AA0-9BCE-204E13DA447E}"/>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954488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6266A-CB24-44C5-B2E8-011420844A17}"/>
              </a:ext>
            </a:extLst>
          </p:cNvPr>
          <p:cNvSpPr>
            <a:spLocks noGrp="1"/>
          </p:cNvSpPr>
          <p:nvPr>
            <p:ph type="title"/>
          </p:nvPr>
        </p:nvSpPr>
        <p:spPr>
          <a:xfrm>
            <a:off x="841248" y="549283"/>
            <a:ext cx="4603963" cy="2572489"/>
          </a:xfrm>
        </p:spPr>
        <p:txBody>
          <a:bodyPr anchor="ctr">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39DBD1-7133-47A5-A771-2CEA18533491}"/>
              </a:ext>
            </a:extLst>
          </p:cNvPr>
          <p:cNvSpPr>
            <a:spLocks noGrp="1"/>
          </p:cNvSpPr>
          <p:nvPr>
            <p:ph idx="1"/>
          </p:nvPr>
        </p:nvSpPr>
        <p:spPr>
          <a:xfrm>
            <a:off x="5870796" y="549283"/>
            <a:ext cx="4455517" cy="5319704"/>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76A729F-B24D-424E-B067-003B0601F259}"/>
              </a:ext>
            </a:extLst>
          </p:cNvPr>
          <p:cNvSpPr>
            <a:spLocks noGrp="1"/>
          </p:cNvSpPr>
          <p:nvPr>
            <p:ph type="body" sz="half" idx="2"/>
          </p:nvPr>
        </p:nvSpPr>
        <p:spPr>
          <a:xfrm>
            <a:off x="841248" y="3296498"/>
            <a:ext cx="4603963" cy="2572489"/>
          </a:xfrm>
        </p:spPr>
        <p:txBody>
          <a:bodyPr>
            <a:normAutofit/>
          </a:bodyPr>
          <a:lstStyle>
            <a:lvl1pPr marL="0" indent="0">
              <a:buNone/>
              <a:defRPr lang="en-US" sz="2000"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FA7323-5497-426C-9DD9-3CF69E88EC38}"/>
              </a:ext>
            </a:extLst>
          </p:cNvPr>
          <p:cNvSpPr>
            <a:spLocks noGrp="1"/>
          </p:cNvSpPr>
          <p:nvPr>
            <p:ph type="dt" sz="half" idx="10"/>
          </p:nvPr>
        </p:nvSpPr>
        <p:spPr/>
        <p:txBody>
          <a:bodyPr/>
          <a:lstStyle/>
          <a:p>
            <a:fld id="{6DEA2B81-2BC3-42D7-B67D-05C685AA80AD}" type="datetime1">
              <a:rPr lang="en-US" smtClean="0"/>
              <a:t>2/2/2022</a:t>
            </a:fld>
            <a:endParaRPr lang="en-US"/>
          </a:p>
        </p:txBody>
      </p:sp>
      <p:sp>
        <p:nvSpPr>
          <p:cNvPr id="6" name="Footer Placeholder 5">
            <a:extLst>
              <a:ext uri="{FF2B5EF4-FFF2-40B4-BE49-F238E27FC236}">
                <a16:creationId xmlns:a16="http://schemas.microsoft.com/office/drawing/2014/main" id="{45FD7667-4D25-40AF-9D6D-FCB2C21E8E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650918-EDF8-47A5-BEA8-AC9A7A1536DE}"/>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509808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C5D2B-FAFB-4BC9-A917-610FDCD0B859}"/>
              </a:ext>
            </a:extLst>
          </p:cNvPr>
          <p:cNvSpPr>
            <a:spLocks noGrp="1"/>
          </p:cNvSpPr>
          <p:nvPr>
            <p:ph type="title"/>
          </p:nvPr>
        </p:nvSpPr>
        <p:spPr>
          <a:xfrm>
            <a:off x="841249" y="552782"/>
            <a:ext cx="4608576" cy="2569464"/>
          </a:xfrm>
        </p:spPr>
        <p:txBody>
          <a:bodyPr anchor="ctr">
            <a:noAutofit/>
          </a:bodyPr>
          <a:lstStyle>
            <a:lvl1pPr algn="l" defTabSz="914400" rtl="0" eaLnBrk="1" latinLnBrk="0" hangingPunct="1">
              <a:lnSpc>
                <a:spcPct val="90000"/>
              </a:lnSpc>
              <a:spcBef>
                <a:spcPct val="0"/>
              </a:spcBef>
              <a:buNone/>
              <a:defRPr lang="en-US" sz="44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226A694-5302-42BE-8A7A-6007C10F8F70}"/>
              </a:ext>
            </a:extLst>
          </p:cNvPr>
          <p:cNvSpPr>
            <a:spLocks noGrp="1"/>
          </p:cNvSpPr>
          <p:nvPr>
            <p:ph type="pic" idx="1"/>
          </p:nvPr>
        </p:nvSpPr>
        <p:spPr>
          <a:xfrm>
            <a:off x="5825952" y="552783"/>
            <a:ext cx="4663440" cy="53082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8E4481C-81D6-4329-8203-70B3FCC3F8FE}"/>
              </a:ext>
            </a:extLst>
          </p:cNvPr>
          <p:cNvSpPr>
            <a:spLocks noGrp="1"/>
          </p:cNvSpPr>
          <p:nvPr>
            <p:ph type="body" sz="half" idx="2"/>
          </p:nvPr>
        </p:nvSpPr>
        <p:spPr>
          <a:xfrm>
            <a:off x="841249" y="3300984"/>
            <a:ext cx="4608576" cy="2569464"/>
          </a:xfrm>
        </p:spPr>
        <p:txBody>
          <a:bodyPr>
            <a:normAutofit/>
          </a:bodyPr>
          <a:lstStyle>
            <a:lvl1pPr marL="0" indent="0">
              <a:buNone/>
              <a:defRPr lang="en-US" sz="20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AD6C12-26C4-4DF7-B013-56D0849AC7DE}"/>
              </a:ext>
            </a:extLst>
          </p:cNvPr>
          <p:cNvSpPr>
            <a:spLocks noGrp="1"/>
          </p:cNvSpPr>
          <p:nvPr>
            <p:ph type="dt" sz="half" idx="10"/>
          </p:nvPr>
        </p:nvSpPr>
        <p:spPr/>
        <p:txBody>
          <a:bodyPr/>
          <a:lstStyle/>
          <a:p>
            <a:fld id="{F0DB8F2B-E487-4905-B553-FB649F2B6F23}" type="datetime1">
              <a:rPr lang="en-US" smtClean="0"/>
              <a:t>2/2/2022</a:t>
            </a:fld>
            <a:endParaRPr lang="en-US"/>
          </a:p>
        </p:txBody>
      </p:sp>
      <p:sp>
        <p:nvSpPr>
          <p:cNvPr id="6" name="Footer Placeholder 5">
            <a:extLst>
              <a:ext uri="{FF2B5EF4-FFF2-40B4-BE49-F238E27FC236}">
                <a16:creationId xmlns:a16="http://schemas.microsoft.com/office/drawing/2014/main" id="{5CE2F307-FB97-40EC-8517-E6F351B3DA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C1B397-305A-42B7-A763-829634B939A9}"/>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082777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4BD48A-4D17-4225-AC4D-67B4C686C55D}"/>
              </a:ext>
            </a:extLst>
          </p:cNvPr>
          <p:cNvSpPr>
            <a:spLocks noGrp="1"/>
          </p:cNvSpPr>
          <p:nvPr>
            <p:ph type="title"/>
          </p:nvPr>
        </p:nvSpPr>
        <p:spPr>
          <a:xfrm>
            <a:off x="841248" y="552782"/>
            <a:ext cx="9489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7F14A2B-77AF-4E51-B0C1-0D361EF81A2C}"/>
              </a:ext>
            </a:extLst>
          </p:cNvPr>
          <p:cNvSpPr>
            <a:spLocks noGrp="1"/>
          </p:cNvSpPr>
          <p:nvPr>
            <p:ph type="body" idx="1"/>
          </p:nvPr>
        </p:nvSpPr>
        <p:spPr>
          <a:xfrm>
            <a:off x="841248" y="2096199"/>
            <a:ext cx="9489000" cy="374738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239C2F5-57CA-4152-A766-8F877538FB16}"/>
              </a:ext>
            </a:extLst>
          </p:cNvPr>
          <p:cNvSpPr>
            <a:spLocks noGrp="1"/>
          </p:cNvSpPr>
          <p:nvPr>
            <p:ph type="dt" sz="half" idx="2"/>
          </p:nvPr>
        </p:nvSpPr>
        <p:spPr>
          <a:xfrm>
            <a:off x="841248" y="6102693"/>
            <a:ext cx="2743200" cy="365125"/>
          </a:xfrm>
          <a:prstGeom prst="rect">
            <a:avLst/>
          </a:prstGeom>
        </p:spPr>
        <p:txBody>
          <a:bodyPr vert="horz" lIns="91440" tIns="45720" rIns="91440" bIns="45720" rtlCol="0" anchor="ctr"/>
          <a:lstStyle>
            <a:lvl1pPr algn="l">
              <a:defRPr lang="en-US" sz="1000" b="1" kern="1200" cap="all" spc="300" baseline="0" smtClean="0">
                <a:solidFill>
                  <a:schemeClr val="tx1"/>
                </a:solidFill>
                <a:latin typeface="+mn-lt"/>
                <a:ea typeface="+mn-ea"/>
                <a:cs typeface="+mn-cs"/>
              </a:defRPr>
            </a:lvl1pPr>
          </a:lstStyle>
          <a:p>
            <a:fld id="{6EF7C3A7-D6F6-4D38-A7C3-B72967BB81A6}" type="datetime1">
              <a:rPr lang="en-US" smtClean="0"/>
              <a:t>2/2/2022</a:t>
            </a:fld>
            <a:endParaRPr lang="en-US"/>
          </a:p>
        </p:txBody>
      </p:sp>
      <p:sp>
        <p:nvSpPr>
          <p:cNvPr id="5" name="Footer Placeholder 4">
            <a:extLst>
              <a:ext uri="{FF2B5EF4-FFF2-40B4-BE49-F238E27FC236}">
                <a16:creationId xmlns:a16="http://schemas.microsoft.com/office/drawing/2014/main" id="{A1225FB5-D02B-4BB9-8B8B-D1A11CFE8961}"/>
              </a:ext>
            </a:extLst>
          </p:cNvPr>
          <p:cNvSpPr>
            <a:spLocks noGrp="1"/>
          </p:cNvSpPr>
          <p:nvPr>
            <p:ph type="ftr" sz="quarter" idx="3"/>
          </p:nvPr>
        </p:nvSpPr>
        <p:spPr>
          <a:xfrm rot="5400000">
            <a:off x="9234260" y="2427620"/>
            <a:ext cx="4114800" cy="365125"/>
          </a:xfrm>
          <a:prstGeom prst="rect">
            <a:avLst/>
          </a:prstGeom>
        </p:spPr>
        <p:txBody>
          <a:bodyPr vert="horz" lIns="91440" tIns="45720" rIns="91440" bIns="45720" rtlCol="0" anchor="ctr"/>
          <a:lstStyle>
            <a:lvl1pPr algn="l">
              <a:defRPr lang="en-US" sz="1000" b="1" kern="1200" cap="all" spc="300" baseline="0">
                <a:solidFill>
                  <a:schemeClr val="tx1"/>
                </a:solidFill>
                <a:latin typeface="+mn-lt"/>
                <a:ea typeface="+mn-ea"/>
                <a:cs typeface="+mn-cs"/>
              </a:defRPr>
            </a:lvl1pPr>
          </a:lstStyle>
          <a:p>
            <a:endParaRPr lang="en-US"/>
          </a:p>
        </p:txBody>
      </p:sp>
      <p:sp>
        <p:nvSpPr>
          <p:cNvPr id="6" name="Slide Number Placeholder 5">
            <a:extLst>
              <a:ext uri="{FF2B5EF4-FFF2-40B4-BE49-F238E27FC236}">
                <a16:creationId xmlns:a16="http://schemas.microsoft.com/office/drawing/2014/main" id="{EF6244FF-6F88-4090-A77F-499DF9AAEA8B}"/>
              </a:ext>
            </a:extLst>
          </p:cNvPr>
          <p:cNvSpPr>
            <a:spLocks noGrp="1"/>
          </p:cNvSpPr>
          <p:nvPr>
            <p:ph type="sldNum" sz="quarter" idx="4"/>
          </p:nvPr>
        </p:nvSpPr>
        <p:spPr>
          <a:xfrm>
            <a:off x="10815546" y="5878515"/>
            <a:ext cx="952229" cy="420381"/>
          </a:xfrm>
          <a:prstGeom prst="rect">
            <a:avLst/>
          </a:prstGeom>
        </p:spPr>
        <p:txBody>
          <a:bodyPr vert="horz" lIns="91440" tIns="45720" rIns="91440" bIns="45720" rtlCol="0" anchor="ctr"/>
          <a:lstStyle>
            <a:lvl1pPr algn="ctr">
              <a:defRPr lang="en-US" sz="3200" b="1" kern="1200" cap="all" spc="300" baseline="0" smtClean="0">
                <a:solidFill>
                  <a:schemeClr val="tx1"/>
                </a:solidFill>
                <a:latin typeface="+mn-lt"/>
                <a:ea typeface="+mn-ea"/>
                <a:cs typeface="+mn-cs"/>
              </a:defRPr>
            </a:lvl1pPr>
          </a:lstStyle>
          <a:p>
            <a:fld id="{6586042B-6341-4E38-A80C-926D3BB8AAC9}" type="slidenum">
              <a:rPr lang="en-US" smtClean="0"/>
              <a:t>‹#›</a:t>
            </a:fld>
            <a:endParaRPr lang="en-US"/>
          </a:p>
        </p:txBody>
      </p:sp>
      <p:sp>
        <p:nvSpPr>
          <p:cNvPr id="7" name="Rectangle 6">
            <a:extLst>
              <a:ext uri="{FF2B5EF4-FFF2-40B4-BE49-F238E27FC236}">
                <a16:creationId xmlns:a16="http://schemas.microsoft.com/office/drawing/2014/main" id="{F194AEDE-F25F-43E6-A2C4-7FFF41074990}"/>
              </a:ext>
            </a:extLst>
          </p:cNvPr>
          <p:cNvSpPr/>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4C793C08-EF4C-422B-A728-6C717C47DF6F}"/>
              </a:ext>
            </a:extLst>
          </p:cNvPr>
          <p:cNvCxnSpPr>
            <a:cxnSpLocks/>
          </p:cNvCxnSpPr>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E825BC6-56A8-46DE-8037-A9A577624B0D}"/>
              </a:ext>
            </a:extLst>
          </p:cNvPr>
          <p:cNvCxnSpPr>
            <a:cxnSpLocks/>
          </p:cNvCxnSpPr>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707074"/>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69" r:id="rId6"/>
    <p:sldLayoutId id="2147483765" r:id="rId7"/>
    <p:sldLayoutId id="2147483766" r:id="rId8"/>
    <p:sldLayoutId id="2147483767" r:id="rId9"/>
    <p:sldLayoutId id="2147483768" r:id="rId10"/>
    <p:sldLayoutId id="214748377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30000"/>
        </a:lnSpc>
        <a:spcBef>
          <a:spcPts val="500"/>
        </a:spcBef>
        <a:buFont typeface="Arial" panose="020B0604020202020204" pitchFamily="34" charset="0"/>
        <a:buChar char="•"/>
        <a:defRPr sz="1600" kern="1200">
          <a:solidFill>
            <a:schemeClr val="tx1"/>
          </a:solidFill>
          <a:latin typeface="+mn-lt"/>
          <a:ea typeface="+mn-ea"/>
          <a:cs typeface="+mn-cs"/>
        </a:defRPr>
      </a:lvl3pPr>
      <a:lvl4pPr marL="13716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4pPr>
      <a:lvl5pPr marL="18288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Black">
            <a:extLst>
              <a:ext uri="{FF2B5EF4-FFF2-40B4-BE49-F238E27FC236}">
                <a16:creationId xmlns:a16="http://schemas.microsoft.com/office/drawing/2014/main" id="{E99D7AAF-4170-4D21-AB6C-605F6F10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3" descr="Top view of a keyboard, mug with coffee, and office supplies on a white surface">
            <a:extLst>
              <a:ext uri="{FF2B5EF4-FFF2-40B4-BE49-F238E27FC236}">
                <a16:creationId xmlns:a16="http://schemas.microsoft.com/office/drawing/2014/main" id="{04FCB220-1DE4-446B-B20D-E970ECA56515}"/>
              </a:ext>
            </a:extLst>
          </p:cNvPr>
          <p:cNvPicPr>
            <a:picLocks noChangeAspect="1"/>
          </p:cNvPicPr>
          <p:nvPr/>
        </p:nvPicPr>
        <p:blipFill rotWithShape="1">
          <a:blip r:embed="rId2">
            <a:alphaModFix amt="40000"/>
          </a:blip>
          <a:srcRect r="6" b="15712"/>
          <a:stretch/>
        </p:blipFill>
        <p:spPr>
          <a:xfrm>
            <a:off x="20" y="10"/>
            <a:ext cx="12188932" cy="6857990"/>
          </a:xfrm>
          <a:prstGeom prst="rect">
            <a:avLst/>
          </a:prstGeom>
        </p:spPr>
      </p:pic>
      <p:sp>
        <p:nvSpPr>
          <p:cNvPr id="21" name="Main Frame">
            <a:extLst>
              <a:ext uri="{FF2B5EF4-FFF2-40B4-BE49-F238E27FC236}">
                <a16:creationId xmlns:a16="http://schemas.microsoft.com/office/drawing/2014/main" id="{9502469D-C562-48E3-ABA2-3CFA55C52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41248" y="742983"/>
            <a:ext cx="9894776" cy="5297798"/>
          </a:xfrm>
        </p:spPr>
        <p:txBody>
          <a:bodyPr anchor="b">
            <a:normAutofit/>
          </a:bodyPr>
          <a:lstStyle/>
          <a:p>
            <a:pPr>
              <a:lnSpc>
                <a:spcPct val="100000"/>
              </a:lnSpc>
              <a:spcBef>
                <a:spcPts val="0"/>
              </a:spcBef>
              <a:spcAft>
                <a:spcPts val="600"/>
              </a:spcAft>
            </a:pPr>
            <a:r>
              <a:rPr lang="en-US" sz="3200" b="1" dirty="0">
                <a:latin typeface="Yu Gothic"/>
                <a:ea typeface="Yu Gothic"/>
              </a:rPr>
              <a:t>Srinivas Manjunath</a:t>
            </a:r>
            <a:endParaRPr lang="en-US" sz="3200">
              <a:ea typeface="+mj-lt"/>
              <a:cs typeface="+mj-lt"/>
            </a:endParaRPr>
          </a:p>
          <a:p>
            <a:pPr>
              <a:lnSpc>
                <a:spcPct val="100000"/>
              </a:lnSpc>
              <a:spcBef>
                <a:spcPts val="0"/>
              </a:spcBef>
              <a:spcAft>
                <a:spcPts val="600"/>
              </a:spcAft>
            </a:pPr>
            <a:r>
              <a:rPr lang="en-US" sz="3200" b="1" dirty="0">
                <a:latin typeface="Yu Gothic"/>
                <a:ea typeface="Yu Gothic"/>
              </a:rPr>
              <a:t>Suresh Srinivas</a:t>
            </a:r>
            <a:endParaRPr lang="en-US" sz="3200">
              <a:ea typeface="+mj-lt"/>
              <a:cs typeface="+mj-lt"/>
            </a:endParaRPr>
          </a:p>
          <a:p>
            <a:pPr>
              <a:lnSpc>
                <a:spcPct val="100000"/>
              </a:lnSpc>
              <a:spcBef>
                <a:spcPts val="0"/>
              </a:spcBef>
              <a:spcAft>
                <a:spcPts val="600"/>
              </a:spcAft>
            </a:pPr>
            <a:r>
              <a:rPr lang="en-US" sz="3200" b="1" dirty="0">
                <a:latin typeface="Yu Gothic"/>
                <a:ea typeface="Yu Gothic"/>
              </a:rPr>
              <a:t>Veera </a:t>
            </a:r>
            <a:r>
              <a:rPr lang="en-US" sz="3200" b="1" dirty="0" err="1">
                <a:latin typeface="Yu Gothic"/>
                <a:ea typeface="Yu Gothic"/>
              </a:rPr>
              <a:t>Bugide</a:t>
            </a:r>
            <a:endParaRPr lang="en-US" sz="3200" dirty="0">
              <a:ea typeface="+mj-lt"/>
              <a:cs typeface="+mj-lt"/>
            </a:endParaRPr>
          </a:p>
          <a:p>
            <a:pPr>
              <a:lnSpc>
                <a:spcPct val="100000"/>
              </a:lnSpc>
              <a:spcBef>
                <a:spcPts val="0"/>
              </a:spcBef>
              <a:spcAft>
                <a:spcPts val="600"/>
              </a:spcAft>
            </a:pPr>
            <a:r>
              <a:rPr lang="en-US" sz="3200" b="1" err="1">
                <a:latin typeface="Yu Gothic"/>
                <a:ea typeface="Yu Gothic"/>
              </a:rPr>
              <a:t>Ramappagari</a:t>
            </a:r>
            <a:r>
              <a:rPr lang="en-US" sz="3200" b="1" dirty="0">
                <a:latin typeface="Yu Gothic"/>
                <a:ea typeface="Yu Gothic"/>
              </a:rPr>
              <a:t> Kumar</a:t>
            </a:r>
            <a:endParaRPr lang="en-US" sz="3200" dirty="0"/>
          </a:p>
        </p:txBody>
      </p:sp>
      <p:cxnSp>
        <p:nvCxnSpPr>
          <p:cNvPr id="15" name="Main Horizontal Connector">
            <a:extLst>
              <a:ext uri="{FF2B5EF4-FFF2-40B4-BE49-F238E27FC236}">
                <a16:creationId xmlns:a16="http://schemas.microsoft.com/office/drawing/2014/main" id="{4D594499-F983-4364-8ABC-5BCDC2E906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 name="Main Vertical Connector">
            <a:extLst>
              <a:ext uri="{FF2B5EF4-FFF2-40B4-BE49-F238E27FC236}">
                <a16:creationId xmlns:a16="http://schemas.microsoft.com/office/drawing/2014/main" id="{6D4C177C-581F-4CC8-A686-0B6D25DC6A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F39E59D-26DF-4EF6-A724-064189E46D99}"/>
              </a:ext>
            </a:extLst>
          </p:cNvPr>
          <p:cNvSpPr txBox="1"/>
          <p:nvPr/>
        </p:nvSpPr>
        <p:spPr>
          <a:xfrm>
            <a:off x="7934036" y="3246582"/>
            <a:ext cx="2743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t>Group -c</a:t>
            </a:r>
          </a:p>
        </p:txBody>
      </p:sp>
      <p:sp>
        <p:nvSpPr>
          <p:cNvPr id="6" name="TextBox 5">
            <a:extLst>
              <a:ext uri="{FF2B5EF4-FFF2-40B4-BE49-F238E27FC236}">
                <a16:creationId xmlns:a16="http://schemas.microsoft.com/office/drawing/2014/main" id="{0801B9C4-5D2E-4C1F-8A91-774527E7C5F2}"/>
              </a:ext>
            </a:extLst>
          </p:cNvPr>
          <p:cNvSpPr txBox="1"/>
          <p:nvPr/>
        </p:nvSpPr>
        <p:spPr>
          <a:xfrm>
            <a:off x="7996093" y="4105275"/>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Angular project  – Bank Applications</a:t>
            </a:r>
          </a:p>
        </p:txBody>
      </p:sp>
    </p:spTree>
    <p:extLst>
      <p:ext uri="{BB962C8B-B14F-4D97-AF65-F5344CB8AC3E}">
        <p14:creationId xmlns:p14="http://schemas.microsoft.com/office/powerpoint/2010/main" val="204051379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3" descr="Top view of a keyboard, mug with coffee, and office supplies on a white surface">
            <a:extLst>
              <a:ext uri="{FF2B5EF4-FFF2-40B4-BE49-F238E27FC236}">
                <a16:creationId xmlns:a16="http://schemas.microsoft.com/office/drawing/2014/main" id="{04FCB220-1DE4-446B-B20D-E970ECA56515}"/>
              </a:ext>
            </a:extLst>
          </p:cNvPr>
          <p:cNvPicPr>
            <a:picLocks noChangeAspect="1"/>
          </p:cNvPicPr>
          <p:nvPr/>
        </p:nvPicPr>
        <p:blipFill rotWithShape="1">
          <a:blip r:embed="rId2">
            <a:alphaModFix amt="40000"/>
          </a:blip>
          <a:srcRect r="6" b="15712"/>
          <a:stretch/>
        </p:blipFill>
        <p:spPr>
          <a:xfrm>
            <a:off x="20" y="10"/>
            <a:ext cx="12188932" cy="6857990"/>
          </a:xfrm>
          <a:prstGeom prst="rect">
            <a:avLst/>
          </a:prstGeom>
        </p:spPr>
      </p:pic>
      <p:sp>
        <p:nvSpPr>
          <p:cNvPr id="2" name="Title 1"/>
          <p:cNvSpPr>
            <a:spLocks noGrp="1"/>
          </p:cNvSpPr>
          <p:nvPr>
            <p:ph type="title"/>
          </p:nvPr>
        </p:nvSpPr>
        <p:spPr>
          <a:xfrm>
            <a:off x="841248" y="552782"/>
            <a:ext cx="9489000" cy="806018"/>
          </a:xfrm>
        </p:spPr>
        <p:txBody>
          <a:bodyPr anchor="b">
            <a:normAutofit/>
          </a:bodyPr>
          <a:lstStyle/>
          <a:p>
            <a:pPr>
              <a:lnSpc>
                <a:spcPct val="100000"/>
              </a:lnSpc>
              <a:spcBef>
                <a:spcPts val="0"/>
              </a:spcBef>
              <a:spcAft>
                <a:spcPts val="600"/>
              </a:spcAft>
            </a:pPr>
            <a:r>
              <a:rPr lang="en-US" sz="4000" b="1" dirty="0">
                <a:latin typeface="Yu Gothic"/>
                <a:ea typeface="Yu Gothic"/>
              </a:rPr>
              <a:t>Table of Contents</a:t>
            </a:r>
          </a:p>
        </p:txBody>
      </p:sp>
      <p:sp>
        <p:nvSpPr>
          <p:cNvPr id="7" name="Content Placeholder 6">
            <a:extLst>
              <a:ext uri="{FF2B5EF4-FFF2-40B4-BE49-F238E27FC236}">
                <a16:creationId xmlns:a16="http://schemas.microsoft.com/office/drawing/2014/main" id="{97646EED-BA6D-42BC-9CE8-6FB87516D3B9}"/>
              </a:ext>
            </a:extLst>
          </p:cNvPr>
          <p:cNvSpPr>
            <a:spLocks noGrp="1"/>
          </p:cNvSpPr>
          <p:nvPr>
            <p:ph idx="1"/>
          </p:nvPr>
        </p:nvSpPr>
        <p:spPr>
          <a:xfrm>
            <a:off x="841248" y="1645927"/>
            <a:ext cx="9489000" cy="4197656"/>
          </a:xfrm>
        </p:spPr>
        <p:txBody>
          <a:bodyPr vert="horz" lIns="91440" tIns="45720" rIns="91440" bIns="45720" rtlCol="0" anchor="t">
            <a:normAutofit/>
          </a:bodyPr>
          <a:lstStyle/>
          <a:p>
            <a:pPr>
              <a:lnSpc>
                <a:spcPct val="125000"/>
              </a:lnSpc>
            </a:pPr>
            <a:r>
              <a:rPr lang="en-US" sz="2400" dirty="0">
                <a:latin typeface="Times New Roman"/>
                <a:cs typeface="Times New Roman"/>
              </a:rPr>
              <a:t>1.1 Technology Used</a:t>
            </a:r>
          </a:p>
          <a:p>
            <a:pPr>
              <a:lnSpc>
                <a:spcPct val="125000"/>
              </a:lnSpc>
            </a:pPr>
            <a:r>
              <a:rPr lang="en-US" sz="2400" dirty="0">
                <a:latin typeface="Times New Roman"/>
                <a:cs typeface="Times New Roman"/>
              </a:rPr>
              <a:t>1.2 Module on Bank Application</a:t>
            </a:r>
            <a:endParaRPr lang="en-US" sz="2400" dirty="0">
              <a:ea typeface="+mn-lt"/>
              <a:cs typeface="+mn-lt"/>
            </a:endParaRPr>
          </a:p>
          <a:p>
            <a:pPr>
              <a:lnSpc>
                <a:spcPct val="125000"/>
              </a:lnSpc>
            </a:pPr>
            <a:r>
              <a:rPr lang="en-US" sz="2400" dirty="0">
                <a:latin typeface="Times New Roman"/>
                <a:cs typeface="Times New Roman"/>
              </a:rPr>
              <a:t>1.3 Benefit of Bank Application</a:t>
            </a:r>
            <a:endParaRPr lang="en-US" sz="2400" dirty="0">
              <a:ea typeface="+mn-lt"/>
              <a:cs typeface="+mn-lt"/>
            </a:endParaRPr>
          </a:p>
          <a:p>
            <a:pPr>
              <a:lnSpc>
                <a:spcPct val="125000"/>
              </a:lnSpc>
            </a:pPr>
            <a:r>
              <a:rPr lang="en-US" sz="2400" dirty="0">
                <a:latin typeface="Times New Roman"/>
                <a:cs typeface="Times New Roman"/>
              </a:rPr>
              <a:t>1.4 Problem Handling</a:t>
            </a:r>
          </a:p>
          <a:p>
            <a:pPr>
              <a:lnSpc>
                <a:spcPct val="125000"/>
              </a:lnSpc>
            </a:pPr>
            <a:r>
              <a:rPr lang="en-US" sz="2400" dirty="0">
                <a:latin typeface="Times New Roman"/>
                <a:cs typeface="Times New Roman"/>
              </a:rPr>
              <a:t>1.5 Conclusion</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3" descr="Top view of a keyboard, mug with coffee, and office supplies on a white surface">
            <a:extLst>
              <a:ext uri="{FF2B5EF4-FFF2-40B4-BE49-F238E27FC236}">
                <a16:creationId xmlns:a16="http://schemas.microsoft.com/office/drawing/2014/main" id="{04FCB220-1DE4-446B-B20D-E970ECA56515}"/>
              </a:ext>
            </a:extLst>
          </p:cNvPr>
          <p:cNvPicPr>
            <a:picLocks noChangeAspect="1"/>
          </p:cNvPicPr>
          <p:nvPr/>
        </p:nvPicPr>
        <p:blipFill rotWithShape="1">
          <a:blip r:embed="rId2">
            <a:alphaModFix amt="40000"/>
          </a:blip>
          <a:srcRect r="6" b="15712"/>
          <a:stretch/>
        </p:blipFill>
        <p:spPr>
          <a:xfrm>
            <a:off x="20" y="10"/>
            <a:ext cx="12188932" cy="6857990"/>
          </a:xfrm>
          <a:prstGeom prst="rect">
            <a:avLst/>
          </a:prstGeom>
        </p:spPr>
      </p:pic>
      <p:sp>
        <p:nvSpPr>
          <p:cNvPr id="2" name="Title 1"/>
          <p:cNvSpPr>
            <a:spLocks noGrp="1"/>
          </p:cNvSpPr>
          <p:nvPr>
            <p:ph type="title"/>
          </p:nvPr>
        </p:nvSpPr>
        <p:spPr>
          <a:xfrm>
            <a:off x="841248" y="552782"/>
            <a:ext cx="9489000" cy="806018"/>
          </a:xfrm>
        </p:spPr>
        <p:txBody>
          <a:bodyPr anchor="b">
            <a:normAutofit/>
          </a:bodyPr>
          <a:lstStyle/>
          <a:p>
            <a:pPr>
              <a:lnSpc>
                <a:spcPct val="100000"/>
              </a:lnSpc>
              <a:spcBef>
                <a:spcPts val="0"/>
              </a:spcBef>
              <a:spcAft>
                <a:spcPts val="600"/>
              </a:spcAft>
            </a:pPr>
            <a:r>
              <a:rPr lang="en-US" sz="4000" b="1" dirty="0">
                <a:latin typeface="Yu Gothic"/>
                <a:ea typeface="Yu Gothic"/>
              </a:rPr>
              <a:t>1.1 Technology Used</a:t>
            </a:r>
            <a:endParaRPr lang="en-US" dirty="0"/>
          </a:p>
        </p:txBody>
      </p:sp>
      <p:sp>
        <p:nvSpPr>
          <p:cNvPr id="7" name="Content Placeholder 6">
            <a:extLst>
              <a:ext uri="{FF2B5EF4-FFF2-40B4-BE49-F238E27FC236}">
                <a16:creationId xmlns:a16="http://schemas.microsoft.com/office/drawing/2014/main" id="{97646EED-BA6D-42BC-9CE8-6FB87516D3B9}"/>
              </a:ext>
            </a:extLst>
          </p:cNvPr>
          <p:cNvSpPr>
            <a:spLocks noGrp="1"/>
          </p:cNvSpPr>
          <p:nvPr>
            <p:ph idx="1"/>
          </p:nvPr>
        </p:nvSpPr>
        <p:spPr>
          <a:xfrm>
            <a:off x="841248" y="1645927"/>
            <a:ext cx="9489000" cy="4197656"/>
          </a:xfrm>
        </p:spPr>
        <p:txBody>
          <a:bodyPr vert="horz" lIns="91440" tIns="45720" rIns="91440" bIns="45720" rtlCol="0" anchor="t">
            <a:normAutofit/>
          </a:bodyPr>
          <a:lstStyle/>
          <a:p>
            <a:pPr>
              <a:lnSpc>
                <a:spcPct val="125000"/>
              </a:lnSpc>
              <a:buFont typeface="Wingdings" panose="020B0604020202020204" pitchFamily="34" charset="0"/>
              <a:buChar char="Ø"/>
            </a:pPr>
            <a:r>
              <a:rPr lang="en-US" sz="2400" dirty="0">
                <a:latin typeface="Univers Condensed"/>
                <a:cs typeface="Times New Roman"/>
              </a:rPr>
              <a:t>ANGULAR</a:t>
            </a:r>
          </a:p>
          <a:p>
            <a:pPr>
              <a:lnSpc>
                <a:spcPct val="125000"/>
              </a:lnSpc>
              <a:buFont typeface="Wingdings" panose="020B0604020202020204" pitchFamily="34" charset="0"/>
              <a:buChar char="Ø"/>
            </a:pPr>
            <a:r>
              <a:rPr lang="en-US" sz="2400" dirty="0">
                <a:latin typeface="Univers Condensed"/>
                <a:cs typeface="Times New Roman"/>
              </a:rPr>
              <a:t>BOOTSTRAP</a:t>
            </a:r>
          </a:p>
          <a:p>
            <a:pPr>
              <a:lnSpc>
                <a:spcPct val="125000"/>
              </a:lnSpc>
              <a:buFont typeface="Wingdings" panose="020B0604020202020204" pitchFamily="34" charset="0"/>
              <a:buChar char="Ø"/>
            </a:pPr>
            <a:r>
              <a:rPr lang="en-US" sz="2400" dirty="0">
                <a:latin typeface="Univers Condensed"/>
                <a:cs typeface="Times New Roman"/>
              </a:rPr>
              <a:t>SPRINGBOOT</a:t>
            </a:r>
          </a:p>
          <a:p>
            <a:pPr>
              <a:lnSpc>
                <a:spcPct val="125000"/>
              </a:lnSpc>
              <a:buFont typeface="Wingdings" panose="020B0604020202020204" pitchFamily="34" charset="0"/>
              <a:buChar char="Ø"/>
            </a:pPr>
            <a:r>
              <a:rPr lang="en-US" sz="2400" dirty="0">
                <a:latin typeface="Univers Condensed"/>
                <a:cs typeface="Times New Roman"/>
              </a:rPr>
              <a:t>MYSQL</a:t>
            </a:r>
          </a:p>
          <a:p>
            <a:pPr>
              <a:lnSpc>
                <a:spcPct val="125000"/>
              </a:lnSpc>
              <a:buFont typeface="Wingdings" panose="020B0604020202020204" pitchFamily="34" charset="0"/>
              <a:buChar char="Ø"/>
            </a:pPr>
            <a:r>
              <a:rPr lang="en-US" sz="2400" dirty="0">
                <a:latin typeface="Univers Condensed"/>
                <a:cs typeface="Times New Roman"/>
              </a:rPr>
              <a:t>CSS</a:t>
            </a:r>
          </a:p>
          <a:p>
            <a:pPr>
              <a:lnSpc>
                <a:spcPct val="125000"/>
              </a:lnSpc>
              <a:buFont typeface="Wingdings" panose="020B0604020202020204" pitchFamily="34" charset="0"/>
              <a:buChar char="Ø"/>
            </a:pPr>
            <a:r>
              <a:rPr lang="en-US" sz="2400" dirty="0">
                <a:latin typeface="Univers Condensed"/>
                <a:cs typeface="Times New Roman"/>
              </a:rPr>
              <a:t>TYPESCRIPT</a:t>
            </a:r>
          </a:p>
        </p:txBody>
      </p:sp>
    </p:spTree>
    <p:extLst>
      <p:ext uri="{BB962C8B-B14F-4D97-AF65-F5344CB8AC3E}">
        <p14:creationId xmlns:p14="http://schemas.microsoft.com/office/powerpoint/2010/main" val="119596699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3" descr="Top view of a keyboard, mug with coffee, and office supplies on a white surface">
            <a:extLst>
              <a:ext uri="{FF2B5EF4-FFF2-40B4-BE49-F238E27FC236}">
                <a16:creationId xmlns:a16="http://schemas.microsoft.com/office/drawing/2014/main" id="{04FCB220-1DE4-446B-B20D-E970ECA56515}"/>
              </a:ext>
            </a:extLst>
          </p:cNvPr>
          <p:cNvPicPr>
            <a:picLocks noChangeAspect="1"/>
          </p:cNvPicPr>
          <p:nvPr/>
        </p:nvPicPr>
        <p:blipFill rotWithShape="1">
          <a:blip r:embed="rId2">
            <a:alphaModFix amt="40000"/>
          </a:blip>
          <a:srcRect r="6" b="15712"/>
          <a:stretch/>
        </p:blipFill>
        <p:spPr>
          <a:xfrm>
            <a:off x="20" y="10"/>
            <a:ext cx="12188932" cy="6857990"/>
          </a:xfrm>
          <a:prstGeom prst="rect">
            <a:avLst/>
          </a:prstGeom>
        </p:spPr>
      </p:pic>
      <p:sp>
        <p:nvSpPr>
          <p:cNvPr id="2" name="Title 1"/>
          <p:cNvSpPr>
            <a:spLocks noGrp="1"/>
          </p:cNvSpPr>
          <p:nvPr>
            <p:ph type="title"/>
          </p:nvPr>
        </p:nvSpPr>
        <p:spPr>
          <a:xfrm>
            <a:off x="841248" y="552782"/>
            <a:ext cx="9489000" cy="806018"/>
          </a:xfrm>
        </p:spPr>
        <p:txBody>
          <a:bodyPr anchor="b">
            <a:normAutofit/>
          </a:bodyPr>
          <a:lstStyle/>
          <a:p>
            <a:pPr>
              <a:lnSpc>
                <a:spcPct val="100000"/>
              </a:lnSpc>
              <a:spcBef>
                <a:spcPts val="0"/>
              </a:spcBef>
              <a:spcAft>
                <a:spcPts val="600"/>
              </a:spcAft>
            </a:pPr>
            <a:r>
              <a:rPr lang="en-US" sz="4000" b="1" dirty="0">
                <a:latin typeface="Yu Gothic"/>
                <a:ea typeface="Yu Gothic"/>
              </a:rPr>
              <a:t>1.2 Module on Bank Applications</a:t>
            </a:r>
            <a:endParaRPr lang="en-US" dirty="0"/>
          </a:p>
        </p:txBody>
      </p:sp>
      <p:sp>
        <p:nvSpPr>
          <p:cNvPr id="7" name="Content Placeholder 6">
            <a:extLst>
              <a:ext uri="{FF2B5EF4-FFF2-40B4-BE49-F238E27FC236}">
                <a16:creationId xmlns:a16="http://schemas.microsoft.com/office/drawing/2014/main" id="{97646EED-BA6D-42BC-9CE8-6FB87516D3B9}"/>
              </a:ext>
            </a:extLst>
          </p:cNvPr>
          <p:cNvSpPr>
            <a:spLocks noGrp="1"/>
          </p:cNvSpPr>
          <p:nvPr>
            <p:ph idx="1"/>
          </p:nvPr>
        </p:nvSpPr>
        <p:spPr>
          <a:xfrm>
            <a:off x="841248" y="1645927"/>
            <a:ext cx="9489000" cy="4197656"/>
          </a:xfrm>
        </p:spPr>
        <p:txBody>
          <a:bodyPr vert="horz" lIns="91440" tIns="45720" rIns="91440" bIns="45720" rtlCol="0" anchor="t">
            <a:normAutofit/>
          </a:bodyPr>
          <a:lstStyle/>
          <a:p>
            <a:pPr>
              <a:lnSpc>
                <a:spcPct val="125000"/>
              </a:lnSpc>
              <a:buFont typeface="Wingdings" panose="020B0604020202020204" pitchFamily="34" charset="0"/>
              <a:buChar char="Ø"/>
            </a:pPr>
            <a:r>
              <a:rPr lang="en-US" sz="2400" dirty="0">
                <a:latin typeface="Times New Roman"/>
                <a:cs typeface="Times New Roman"/>
              </a:rPr>
              <a:t>HOME</a:t>
            </a:r>
          </a:p>
          <a:p>
            <a:pPr>
              <a:lnSpc>
                <a:spcPct val="125000"/>
              </a:lnSpc>
              <a:buFont typeface="Wingdings" panose="020B0604020202020204" pitchFamily="34" charset="0"/>
              <a:buChar char="Ø"/>
            </a:pPr>
            <a:r>
              <a:rPr lang="en-US" sz="2400" dirty="0">
                <a:latin typeface="Times New Roman"/>
                <a:cs typeface="Times New Roman"/>
              </a:rPr>
              <a:t>SIGN UP</a:t>
            </a:r>
            <a:endParaRPr lang="en-US" dirty="0"/>
          </a:p>
          <a:p>
            <a:pPr>
              <a:lnSpc>
                <a:spcPct val="125000"/>
              </a:lnSpc>
              <a:buFont typeface="Wingdings" panose="020B0604020202020204" pitchFamily="34" charset="0"/>
              <a:buChar char="Ø"/>
            </a:pPr>
            <a:r>
              <a:rPr lang="en-US" sz="2400" dirty="0">
                <a:latin typeface="Times New Roman"/>
                <a:cs typeface="Times New Roman"/>
              </a:rPr>
              <a:t>REGISTER</a:t>
            </a:r>
          </a:p>
          <a:p>
            <a:pPr>
              <a:lnSpc>
                <a:spcPct val="125000"/>
              </a:lnSpc>
              <a:buFont typeface="Wingdings" panose="020B0604020202020204" pitchFamily="34" charset="0"/>
              <a:buChar char="Ø"/>
            </a:pPr>
            <a:r>
              <a:rPr lang="en-US" sz="2400" dirty="0">
                <a:latin typeface="Times New Roman"/>
                <a:cs typeface="Times New Roman"/>
              </a:rPr>
              <a:t>LOGIN</a:t>
            </a:r>
          </a:p>
          <a:p>
            <a:pPr>
              <a:lnSpc>
                <a:spcPct val="125000"/>
              </a:lnSpc>
              <a:buFont typeface="Wingdings" panose="020B0604020202020204" pitchFamily="34" charset="0"/>
              <a:buChar char="Ø"/>
            </a:pPr>
            <a:r>
              <a:rPr lang="en-US" sz="2400" dirty="0">
                <a:latin typeface="Times New Roman"/>
                <a:cs typeface="Times New Roman"/>
              </a:rPr>
              <a:t>CALCULATION OF LOAN AMOUNT</a:t>
            </a:r>
          </a:p>
          <a:p>
            <a:pPr>
              <a:lnSpc>
                <a:spcPct val="125000"/>
              </a:lnSpc>
              <a:buFont typeface="Wingdings" panose="020B0604020202020204" pitchFamily="34" charset="0"/>
              <a:buChar char="Ø"/>
            </a:pPr>
            <a:r>
              <a:rPr lang="en-US" sz="2400" dirty="0">
                <a:latin typeface="Times New Roman"/>
                <a:cs typeface="Times New Roman"/>
              </a:rPr>
              <a:t>REGISTER </a:t>
            </a:r>
          </a:p>
          <a:p>
            <a:pPr>
              <a:lnSpc>
                <a:spcPct val="125000"/>
              </a:lnSpc>
              <a:buFont typeface="Wingdings" panose="020B0604020202020204" pitchFamily="34" charset="0"/>
              <a:buChar char="Ø"/>
            </a:pPr>
            <a:r>
              <a:rPr lang="en-US" sz="2400" dirty="0">
                <a:latin typeface="Times New Roman"/>
                <a:cs typeface="Times New Roman"/>
              </a:rPr>
              <a:t>CHAT BOX</a:t>
            </a:r>
          </a:p>
        </p:txBody>
      </p:sp>
    </p:spTree>
    <p:extLst>
      <p:ext uri="{BB962C8B-B14F-4D97-AF65-F5344CB8AC3E}">
        <p14:creationId xmlns:p14="http://schemas.microsoft.com/office/powerpoint/2010/main" val="334544305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3" descr="Top view of a keyboard, mug with coffee, and office supplies on a white surface">
            <a:extLst>
              <a:ext uri="{FF2B5EF4-FFF2-40B4-BE49-F238E27FC236}">
                <a16:creationId xmlns:a16="http://schemas.microsoft.com/office/drawing/2014/main" id="{04FCB220-1DE4-446B-B20D-E970ECA56515}"/>
              </a:ext>
            </a:extLst>
          </p:cNvPr>
          <p:cNvPicPr>
            <a:picLocks noChangeAspect="1"/>
          </p:cNvPicPr>
          <p:nvPr/>
        </p:nvPicPr>
        <p:blipFill rotWithShape="1">
          <a:blip r:embed="rId2">
            <a:alphaModFix amt="40000"/>
          </a:blip>
          <a:srcRect r="6" b="15712"/>
          <a:stretch/>
        </p:blipFill>
        <p:spPr>
          <a:xfrm>
            <a:off x="20" y="10"/>
            <a:ext cx="12188932" cy="6857990"/>
          </a:xfrm>
          <a:prstGeom prst="rect">
            <a:avLst/>
          </a:prstGeom>
        </p:spPr>
      </p:pic>
      <p:sp>
        <p:nvSpPr>
          <p:cNvPr id="2" name="Title 1"/>
          <p:cNvSpPr>
            <a:spLocks noGrp="1"/>
          </p:cNvSpPr>
          <p:nvPr>
            <p:ph type="title"/>
          </p:nvPr>
        </p:nvSpPr>
        <p:spPr>
          <a:xfrm>
            <a:off x="841248" y="552782"/>
            <a:ext cx="9489000" cy="806018"/>
          </a:xfrm>
        </p:spPr>
        <p:txBody>
          <a:bodyPr anchor="b">
            <a:normAutofit/>
          </a:bodyPr>
          <a:lstStyle/>
          <a:p>
            <a:pPr>
              <a:lnSpc>
                <a:spcPct val="100000"/>
              </a:lnSpc>
              <a:spcBef>
                <a:spcPts val="0"/>
              </a:spcBef>
              <a:spcAft>
                <a:spcPts val="600"/>
              </a:spcAft>
            </a:pPr>
            <a:r>
              <a:rPr lang="en-US" sz="4000" b="1" dirty="0">
                <a:latin typeface="Yu Gothic"/>
                <a:ea typeface="Yu Gothic"/>
              </a:rPr>
              <a:t>1.3 Benefit of Bank Application</a:t>
            </a:r>
            <a:endParaRPr lang="en-US" dirty="0"/>
          </a:p>
        </p:txBody>
      </p:sp>
      <p:sp>
        <p:nvSpPr>
          <p:cNvPr id="7" name="Content Placeholder 6">
            <a:extLst>
              <a:ext uri="{FF2B5EF4-FFF2-40B4-BE49-F238E27FC236}">
                <a16:creationId xmlns:a16="http://schemas.microsoft.com/office/drawing/2014/main" id="{97646EED-BA6D-42BC-9CE8-6FB87516D3B9}"/>
              </a:ext>
            </a:extLst>
          </p:cNvPr>
          <p:cNvSpPr>
            <a:spLocks noGrp="1"/>
          </p:cNvSpPr>
          <p:nvPr>
            <p:ph idx="1"/>
          </p:nvPr>
        </p:nvSpPr>
        <p:spPr>
          <a:xfrm>
            <a:off x="841248" y="1645927"/>
            <a:ext cx="9489000" cy="4197656"/>
          </a:xfrm>
        </p:spPr>
        <p:txBody>
          <a:bodyPr vert="horz" lIns="91440" tIns="45720" rIns="91440" bIns="45720" rtlCol="0" anchor="t">
            <a:normAutofit/>
          </a:bodyPr>
          <a:lstStyle/>
          <a:p>
            <a:pPr>
              <a:lnSpc>
                <a:spcPct val="125000"/>
              </a:lnSpc>
              <a:buFont typeface="Wingdings" panose="020B0604020202020204" pitchFamily="34" charset="0"/>
              <a:buChar char="Ø"/>
            </a:pPr>
            <a:r>
              <a:rPr lang="en-IN" sz="2400" dirty="0">
                <a:latin typeface="Times New Roman"/>
                <a:cs typeface="Times New Roman"/>
              </a:rPr>
              <a:t>Enhanced Performance</a:t>
            </a:r>
            <a:endParaRPr lang="en-US" sz="2400" dirty="0">
              <a:ea typeface="+mn-lt"/>
              <a:cs typeface="+mn-lt"/>
            </a:endParaRPr>
          </a:p>
          <a:p>
            <a:pPr>
              <a:lnSpc>
                <a:spcPct val="125000"/>
              </a:lnSpc>
              <a:buFont typeface="Wingdings" panose="020B0604020202020204" pitchFamily="34" charset="0"/>
              <a:buChar char="Ø"/>
            </a:pPr>
            <a:r>
              <a:rPr lang="en-IN" sz="2400" dirty="0">
                <a:latin typeface="Times New Roman"/>
                <a:cs typeface="Times New Roman"/>
              </a:rPr>
              <a:t>Simplicity</a:t>
            </a:r>
            <a:endParaRPr lang="en-US" sz="2400" dirty="0">
              <a:ea typeface="+mn-lt"/>
              <a:cs typeface="+mn-lt"/>
            </a:endParaRPr>
          </a:p>
          <a:p>
            <a:pPr>
              <a:lnSpc>
                <a:spcPct val="125000"/>
              </a:lnSpc>
              <a:buFont typeface="Wingdings" panose="020B0604020202020204" pitchFamily="34" charset="0"/>
              <a:buChar char="Ø"/>
            </a:pPr>
            <a:r>
              <a:rPr lang="en-IN" sz="2400" dirty="0">
                <a:latin typeface="Times New Roman"/>
                <a:cs typeface="Times New Roman"/>
              </a:rPr>
              <a:t>Easy Manageability</a:t>
            </a:r>
            <a:endParaRPr lang="en-US" sz="2400" dirty="0">
              <a:ea typeface="+mn-lt"/>
              <a:cs typeface="+mn-lt"/>
            </a:endParaRPr>
          </a:p>
          <a:p>
            <a:pPr>
              <a:lnSpc>
                <a:spcPct val="125000"/>
              </a:lnSpc>
              <a:buFont typeface="Wingdings" panose="020B0604020202020204" pitchFamily="34" charset="0"/>
              <a:buChar char="Ø"/>
            </a:pPr>
            <a:r>
              <a:rPr lang="en-IN" sz="2400" dirty="0">
                <a:latin typeface="Times New Roman"/>
                <a:cs typeface="Times New Roman"/>
              </a:rPr>
              <a:t>Customized and Extensibility</a:t>
            </a:r>
            <a:endParaRPr lang="en-US" sz="2400" dirty="0">
              <a:ea typeface="+mn-lt"/>
              <a:cs typeface="+mn-lt"/>
            </a:endParaRPr>
          </a:p>
          <a:p>
            <a:pPr>
              <a:lnSpc>
                <a:spcPct val="125000"/>
              </a:lnSpc>
              <a:buFont typeface="Wingdings" panose="020B0604020202020204" pitchFamily="34" charset="0"/>
              <a:buChar char="Ø"/>
            </a:pPr>
            <a:r>
              <a:rPr lang="en-IN" sz="2400" dirty="0">
                <a:latin typeface="Times New Roman"/>
                <a:cs typeface="Times New Roman"/>
              </a:rPr>
              <a:t>Security</a:t>
            </a:r>
            <a:endParaRPr lang="en-US" sz="2400" dirty="0">
              <a:ea typeface="+mn-lt"/>
              <a:cs typeface="+mn-lt"/>
            </a:endParaRPr>
          </a:p>
          <a:p>
            <a:pPr>
              <a:lnSpc>
                <a:spcPct val="125000"/>
              </a:lnSpc>
            </a:pPr>
            <a:endParaRPr lang="en-US" sz="2400" dirty="0">
              <a:latin typeface="Times New Roman"/>
              <a:cs typeface="Times New Roman"/>
            </a:endParaRPr>
          </a:p>
        </p:txBody>
      </p:sp>
    </p:spTree>
    <p:extLst>
      <p:ext uri="{BB962C8B-B14F-4D97-AF65-F5344CB8AC3E}">
        <p14:creationId xmlns:p14="http://schemas.microsoft.com/office/powerpoint/2010/main" val="358758881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3" descr="Top view of a keyboard, mug with coffee, and office supplies on a white surface">
            <a:extLst>
              <a:ext uri="{FF2B5EF4-FFF2-40B4-BE49-F238E27FC236}">
                <a16:creationId xmlns:a16="http://schemas.microsoft.com/office/drawing/2014/main" id="{04FCB220-1DE4-446B-B20D-E970ECA56515}"/>
              </a:ext>
            </a:extLst>
          </p:cNvPr>
          <p:cNvPicPr>
            <a:picLocks noChangeAspect="1"/>
          </p:cNvPicPr>
          <p:nvPr/>
        </p:nvPicPr>
        <p:blipFill rotWithShape="1">
          <a:blip r:embed="rId2">
            <a:alphaModFix amt="40000"/>
          </a:blip>
          <a:srcRect r="6" b="15712"/>
          <a:stretch/>
        </p:blipFill>
        <p:spPr>
          <a:xfrm>
            <a:off x="20" y="10"/>
            <a:ext cx="12188932" cy="6857990"/>
          </a:xfrm>
          <a:prstGeom prst="rect">
            <a:avLst/>
          </a:prstGeom>
        </p:spPr>
      </p:pic>
      <p:sp>
        <p:nvSpPr>
          <p:cNvPr id="2" name="Title 1"/>
          <p:cNvSpPr>
            <a:spLocks noGrp="1"/>
          </p:cNvSpPr>
          <p:nvPr>
            <p:ph type="title"/>
          </p:nvPr>
        </p:nvSpPr>
        <p:spPr>
          <a:xfrm>
            <a:off x="841248" y="552782"/>
            <a:ext cx="9489000" cy="806018"/>
          </a:xfrm>
        </p:spPr>
        <p:txBody>
          <a:bodyPr anchor="b">
            <a:normAutofit/>
          </a:bodyPr>
          <a:lstStyle/>
          <a:p>
            <a:pPr>
              <a:lnSpc>
                <a:spcPct val="100000"/>
              </a:lnSpc>
              <a:spcBef>
                <a:spcPts val="0"/>
              </a:spcBef>
              <a:spcAft>
                <a:spcPts val="600"/>
              </a:spcAft>
            </a:pPr>
            <a:r>
              <a:rPr lang="en-US" sz="4000" b="1" dirty="0">
                <a:latin typeface="Yu Gothic"/>
                <a:ea typeface="Yu Gothic"/>
              </a:rPr>
              <a:t>1.4 Problem Handling</a:t>
            </a:r>
            <a:endParaRPr lang="en-US" dirty="0"/>
          </a:p>
        </p:txBody>
      </p:sp>
      <p:sp>
        <p:nvSpPr>
          <p:cNvPr id="7" name="Content Placeholder 6">
            <a:extLst>
              <a:ext uri="{FF2B5EF4-FFF2-40B4-BE49-F238E27FC236}">
                <a16:creationId xmlns:a16="http://schemas.microsoft.com/office/drawing/2014/main" id="{97646EED-BA6D-42BC-9CE8-6FB87516D3B9}"/>
              </a:ext>
            </a:extLst>
          </p:cNvPr>
          <p:cNvSpPr>
            <a:spLocks noGrp="1"/>
          </p:cNvSpPr>
          <p:nvPr>
            <p:ph idx="1"/>
          </p:nvPr>
        </p:nvSpPr>
        <p:spPr>
          <a:xfrm>
            <a:off x="841248" y="1645927"/>
            <a:ext cx="9489000" cy="4197656"/>
          </a:xfrm>
        </p:spPr>
        <p:txBody>
          <a:bodyPr vert="horz" lIns="91440" tIns="45720" rIns="91440" bIns="45720" rtlCol="0" anchor="t">
            <a:normAutofit/>
          </a:bodyPr>
          <a:lstStyle/>
          <a:p>
            <a:pPr>
              <a:lnSpc>
                <a:spcPct val="125000"/>
              </a:lnSpc>
            </a:pPr>
            <a:r>
              <a:rPr lang="en-US" sz="2400" dirty="0">
                <a:latin typeface="Times New Roman"/>
                <a:ea typeface="+mn-lt"/>
                <a:cs typeface="+mn-lt"/>
              </a:rPr>
              <a:t>The banking industry is witnessing a revolution in products, process, markets and regulations. And It’s a revolution that is not about to stop or even slow down. Since the only option is to adapt and evolve, it is essential that system have the flexibility to quickly adjust the need of today’s financial market. Moreover, the need to retain existing customers and attract new ones often conflicts with the need to reduce costs and improve the efficiency. But whatever the challenges facing in retail banking operation, Online Banking System - OBS can help to meet and overcome them.</a:t>
            </a:r>
            <a:endParaRPr lang="en-US" sz="2400" dirty="0">
              <a:latin typeface="Times New Roman"/>
              <a:cs typeface="Times New Roman"/>
            </a:endParaRPr>
          </a:p>
        </p:txBody>
      </p:sp>
    </p:spTree>
    <p:extLst>
      <p:ext uri="{BB962C8B-B14F-4D97-AF65-F5344CB8AC3E}">
        <p14:creationId xmlns:p14="http://schemas.microsoft.com/office/powerpoint/2010/main" val="194966700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3" descr="Top view of a keyboard, mug with coffee, and office supplies on a white surface">
            <a:extLst>
              <a:ext uri="{FF2B5EF4-FFF2-40B4-BE49-F238E27FC236}">
                <a16:creationId xmlns:a16="http://schemas.microsoft.com/office/drawing/2014/main" id="{04FCB220-1DE4-446B-B20D-E970ECA56515}"/>
              </a:ext>
            </a:extLst>
          </p:cNvPr>
          <p:cNvPicPr>
            <a:picLocks noChangeAspect="1"/>
          </p:cNvPicPr>
          <p:nvPr/>
        </p:nvPicPr>
        <p:blipFill rotWithShape="1">
          <a:blip r:embed="rId2">
            <a:alphaModFix amt="40000"/>
          </a:blip>
          <a:srcRect r="6" b="15712"/>
          <a:stretch/>
        </p:blipFill>
        <p:spPr>
          <a:xfrm>
            <a:off x="20" y="10"/>
            <a:ext cx="12188932" cy="6857990"/>
          </a:xfrm>
          <a:prstGeom prst="rect">
            <a:avLst/>
          </a:prstGeom>
        </p:spPr>
      </p:pic>
      <p:sp>
        <p:nvSpPr>
          <p:cNvPr id="2" name="Title 1"/>
          <p:cNvSpPr>
            <a:spLocks noGrp="1"/>
          </p:cNvSpPr>
          <p:nvPr>
            <p:ph type="title"/>
          </p:nvPr>
        </p:nvSpPr>
        <p:spPr>
          <a:xfrm>
            <a:off x="841248" y="552782"/>
            <a:ext cx="9489000" cy="806018"/>
          </a:xfrm>
        </p:spPr>
        <p:txBody>
          <a:bodyPr anchor="b">
            <a:normAutofit/>
          </a:bodyPr>
          <a:lstStyle/>
          <a:p>
            <a:pPr>
              <a:lnSpc>
                <a:spcPct val="100000"/>
              </a:lnSpc>
              <a:spcBef>
                <a:spcPts val="0"/>
              </a:spcBef>
              <a:spcAft>
                <a:spcPts val="600"/>
              </a:spcAft>
            </a:pPr>
            <a:r>
              <a:rPr lang="en-US" sz="4000" b="1" dirty="0">
                <a:latin typeface="Yu Gothic"/>
                <a:ea typeface="Yu Gothic"/>
              </a:rPr>
              <a:t>1.5 CONCLUSION</a:t>
            </a:r>
            <a:endParaRPr lang="en-US" dirty="0"/>
          </a:p>
        </p:txBody>
      </p:sp>
      <p:sp>
        <p:nvSpPr>
          <p:cNvPr id="7" name="Content Placeholder 6">
            <a:extLst>
              <a:ext uri="{FF2B5EF4-FFF2-40B4-BE49-F238E27FC236}">
                <a16:creationId xmlns:a16="http://schemas.microsoft.com/office/drawing/2014/main" id="{97646EED-BA6D-42BC-9CE8-6FB87516D3B9}"/>
              </a:ext>
            </a:extLst>
          </p:cNvPr>
          <p:cNvSpPr>
            <a:spLocks noGrp="1"/>
          </p:cNvSpPr>
          <p:nvPr>
            <p:ph idx="1"/>
          </p:nvPr>
        </p:nvSpPr>
        <p:spPr>
          <a:xfrm>
            <a:off x="841248" y="1645927"/>
            <a:ext cx="9489000" cy="4197656"/>
          </a:xfrm>
        </p:spPr>
        <p:txBody>
          <a:bodyPr vert="horz" lIns="91440" tIns="45720" rIns="91440" bIns="45720" rtlCol="0" anchor="t">
            <a:normAutofit/>
          </a:bodyPr>
          <a:lstStyle/>
          <a:p>
            <a:pPr>
              <a:lnSpc>
                <a:spcPct val="125000"/>
              </a:lnSpc>
            </a:pPr>
            <a:r>
              <a:rPr lang="en-US" sz="2400" dirty="0">
                <a:latin typeface="Times New Roman"/>
                <a:ea typeface="+mn-lt"/>
                <a:cs typeface="+mn-lt"/>
              </a:rPr>
              <a:t>The mobile and wireless market has been one of the fastest growing markets in the world.  The arrival of technology and the escalating use of mobile and smart phone devices, has given the banking industry a new platform.  Connecting a customer anytime and anywhere to their money and needs is a must have service that has become an unstoppable necessity.  This worldwide communication is leading a new  generation of strong banking relationships. The banking world can achieve superior interactions with their public base if they accommodate all  their customer needs.</a:t>
            </a:r>
          </a:p>
        </p:txBody>
      </p:sp>
    </p:spTree>
    <p:extLst>
      <p:ext uri="{BB962C8B-B14F-4D97-AF65-F5344CB8AC3E}">
        <p14:creationId xmlns:p14="http://schemas.microsoft.com/office/powerpoint/2010/main" val="422568135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MimeoVTI">
  <a:themeElements>
    <a:clrScheme name="AnalogousFromLightSeedRightStep">
      <a:dk1>
        <a:srgbClr val="000000"/>
      </a:dk1>
      <a:lt1>
        <a:srgbClr val="FFFFFF"/>
      </a:lt1>
      <a:dk2>
        <a:srgbClr val="303920"/>
      </a:dk2>
      <a:lt2>
        <a:srgbClr val="E2E8E4"/>
      </a:lt2>
      <a:accent1>
        <a:srgbClr val="EE6EC7"/>
      </a:accent1>
      <a:accent2>
        <a:srgbClr val="EB4E79"/>
      </a:accent2>
      <a:accent3>
        <a:srgbClr val="EE806E"/>
      </a:accent3>
      <a:accent4>
        <a:srgbClr val="E69125"/>
      </a:accent4>
      <a:accent5>
        <a:srgbClr val="A8A64E"/>
      </a:accent5>
      <a:accent6>
        <a:srgbClr val="82B03A"/>
      </a:accent6>
      <a:hlink>
        <a:srgbClr val="568E67"/>
      </a:hlink>
      <a:folHlink>
        <a:srgbClr val="7F7F7F"/>
      </a:folHlink>
    </a:clrScheme>
    <a:fontScheme name="Custom 3">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meoVTI" id="{63E3BFD8-7F9C-46D1-A4F3-04054403C108}" vid="{C505C190-EE38-45FD-8294-6454536D04B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MimeoVTI</vt:lpstr>
      <vt:lpstr>Srinivas Manjunath Suresh Srinivas Veera Bugide Ramappagari Kumar</vt:lpstr>
      <vt:lpstr>Table of Contents</vt:lpstr>
      <vt:lpstr>1.1 Technology Used</vt:lpstr>
      <vt:lpstr>1.2 Module on Bank Applications</vt:lpstr>
      <vt:lpstr>1.3 Benefit of Bank Application</vt:lpstr>
      <vt:lpstr>1.4 Problem Handling</vt:lpstr>
      <vt:lpstr>1.5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145</cp:revision>
  <dcterms:created xsi:type="dcterms:W3CDTF">2022-02-02T06:41:00Z</dcterms:created>
  <dcterms:modified xsi:type="dcterms:W3CDTF">2022-02-02T08:24:23Z</dcterms:modified>
</cp:coreProperties>
</file>