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B0604020202020204" charset="0"/>
      <p:regular r:id="rId10"/>
    </p:embeddedFont>
    <p:embeddedFont>
      <p:font typeface="Oswald" panose="00000500000000000000" pitchFamily="2"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5c821b3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5c821b3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95c821b3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95c821b3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HackZon 2022</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404 TERROR</a:t>
            </a:r>
            <a:endParaRPr dirty="0"/>
          </a:p>
        </p:txBody>
      </p:sp>
      <p:sp>
        <p:nvSpPr>
          <p:cNvPr id="61" name="Google Shape;61;p13"/>
          <p:cNvSpPr txBox="1"/>
          <p:nvPr/>
        </p:nvSpPr>
        <p:spPr>
          <a:xfrm>
            <a:off x="754700" y="3378675"/>
            <a:ext cx="2670300" cy="10617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latin typeface="Average"/>
                <a:ea typeface="Average"/>
                <a:cs typeface="Average"/>
                <a:sym typeface="Average"/>
              </a:rPr>
              <a:t>Team Members :</a:t>
            </a:r>
            <a:endParaRPr sz="1500" dirty="0">
              <a:solidFill>
                <a:schemeClr val="dk1"/>
              </a:solidFill>
              <a:latin typeface="Average"/>
              <a:ea typeface="Average"/>
              <a:cs typeface="Average"/>
              <a:sym typeface="Average"/>
            </a:endParaRPr>
          </a:p>
          <a:p>
            <a:pPr marL="0" lvl="0" indent="0" algn="l" rtl="0">
              <a:spcBef>
                <a:spcPts val="0"/>
              </a:spcBef>
              <a:spcAft>
                <a:spcPts val="0"/>
              </a:spcAft>
              <a:buNone/>
            </a:pPr>
            <a:r>
              <a:rPr lang="en" dirty="0">
                <a:solidFill>
                  <a:schemeClr val="dk1"/>
                </a:solidFill>
                <a:latin typeface="Average"/>
                <a:ea typeface="Average"/>
                <a:cs typeface="Average"/>
                <a:sym typeface="Average"/>
              </a:rPr>
              <a:t>VEERAJ K</a:t>
            </a:r>
          </a:p>
          <a:p>
            <a:pPr marL="0" lvl="0" indent="0" algn="l" rtl="0">
              <a:spcBef>
                <a:spcPts val="0"/>
              </a:spcBef>
              <a:spcAft>
                <a:spcPts val="0"/>
              </a:spcAft>
              <a:buNone/>
            </a:pPr>
            <a:r>
              <a:rPr lang="en" dirty="0">
                <a:solidFill>
                  <a:schemeClr val="dk1"/>
                </a:solidFill>
                <a:latin typeface="Average"/>
                <a:ea typeface="Average"/>
                <a:cs typeface="Average"/>
                <a:sym typeface="Average"/>
              </a:rPr>
              <a:t>UDIT GAUR</a:t>
            </a:r>
          </a:p>
          <a:p>
            <a:pPr marL="0" lvl="0" indent="0" algn="l" rtl="0">
              <a:spcBef>
                <a:spcPts val="0"/>
              </a:spcBef>
              <a:spcAft>
                <a:spcPts val="0"/>
              </a:spcAft>
              <a:buNone/>
            </a:pPr>
            <a:r>
              <a:rPr lang="en" dirty="0">
                <a:solidFill>
                  <a:schemeClr val="dk1"/>
                </a:solidFill>
                <a:latin typeface="Average"/>
                <a:ea typeface="Average"/>
                <a:cs typeface="Average"/>
                <a:sym typeface="Average"/>
              </a:rPr>
              <a:t>VINAY H M</a:t>
            </a:r>
            <a:endParaRPr dirty="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90250" y="526350"/>
            <a:ext cx="7845676"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dirty="0"/>
              <a:t>Project objective: </a:t>
            </a:r>
            <a:br>
              <a:rPr lang="en" sz="4200" b="1" dirty="0"/>
            </a:br>
            <a:r>
              <a:rPr lang="en" sz="4200" dirty="0"/>
              <a:t>Increasing amount of burglary cases in cities which goes undetected for days </a:t>
            </a:r>
            <a:endParaRPr sz="4200" dirty="0"/>
          </a:p>
          <a:p>
            <a:pPr marL="0" lvl="0" indent="0" algn="l" rtl="0">
              <a:spcBef>
                <a:spcPts val="0"/>
              </a:spcBef>
              <a:spcAft>
                <a:spcPts val="0"/>
              </a:spcAft>
              <a:buNone/>
            </a:pPr>
            <a:r>
              <a:rPr lang="en" sz="4200" dirty="0"/>
              <a:t> </a:t>
            </a:r>
            <a:endParaRPr sz="4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or Idea</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dirty="0">
                <a:latin typeface="Average" panose="020B0604020202020204" charset="0"/>
              </a:rPr>
              <a:t> The idea we have come with uses computer vision along with automation to alert the recipient when an event of burglary takes place.</a:t>
            </a:r>
            <a:r>
              <a:rPr lang="en-US" dirty="0">
                <a:latin typeface="Average" panose="020B0604020202020204" charset="0"/>
              </a:rPr>
              <a:t> The algorithm which we have developed involves finding a static reference image and then comparing it with the upcoming frames, then followed by finding the contour areas. Followed by sending an alert to the recipient by the means of email along with an attached image of person </a:t>
            </a:r>
          </a:p>
          <a:p>
            <a:pPr marL="0" indent="0">
              <a:spcAft>
                <a:spcPts val="1600"/>
              </a:spcAft>
              <a:buNone/>
            </a:pPr>
            <a:endParaRPr lang="en-US" dirty="0">
              <a:latin typeface="Average" panose="020B0604020202020204" charset="0"/>
            </a:endParaRPr>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Implementation of Idea into the Project</a:t>
            </a:r>
            <a:endParaRPr/>
          </a:p>
        </p:txBody>
      </p:sp>
      <p:sp>
        <p:nvSpPr>
          <p:cNvPr id="78" name="Google Shape;78;p16"/>
          <p:cNvSpPr txBox="1">
            <a:spLocks noGrp="1"/>
          </p:cNvSpPr>
          <p:nvPr>
            <p:ph type="body" idx="2"/>
          </p:nvPr>
        </p:nvSpPr>
        <p:spPr>
          <a:xfrm>
            <a:off x="4833302" y="751367"/>
            <a:ext cx="3935014" cy="3324447"/>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1600" dirty="0"/>
              <a:t>Our project begins by taking a static reference image and then comparing it with the upcoming frames. The upcoming frames are first converted to grayscale image ,then the absolute difference is calculated with respect to reference image. This difference is then used to calculate the contour areas using the opencv library. If the areas are </a:t>
            </a:r>
            <a:r>
              <a:rPr lang="en-IN" sz="1600" dirty="0"/>
              <a:t>comparatively higher then an alert message is sent to the recipient along with an attached  image of the event occurred in the house.</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Functionality of the Project</a:t>
            </a:r>
            <a:endParaRPr/>
          </a:p>
        </p:txBody>
      </p:sp>
      <p:grpSp>
        <p:nvGrpSpPr>
          <p:cNvPr id="84" name="Google Shape;84;p17"/>
          <p:cNvGrpSpPr/>
          <p:nvPr/>
        </p:nvGrpSpPr>
        <p:grpSpPr>
          <a:xfrm>
            <a:off x="431925" y="1304875"/>
            <a:ext cx="2628925" cy="3416400"/>
            <a:chOff x="431925" y="1304875"/>
            <a:chExt cx="2628925" cy="3416400"/>
          </a:xfrm>
        </p:grpSpPr>
        <p:sp>
          <p:nvSpPr>
            <p:cNvPr id="85" name="Google Shape;85;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7"/>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Python</a:t>
            </a:r>
            <a:endParaRPr>
              <a:solidFill>
                <a:schemeClr val="lt1"/>
              </a:solidFill>
            </a:endParaRPr>
          </a:p>
        </p:txBody>
      </p:sp>
      <p:sp>
        <p:nvSpPr>
          <p:cNvPr id="88" name="Google Shape;88;p17"/>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Language used for accesing the camera and implementing the algorithm</a:t>
            </a:r>
            <a:endParaRPr sz="1600" dirty="0"/>
          </a:p>
        </p:txBody>
      </p:sp>
      <p:grpSp>
        <p:nvGrpSpPr>
          <p:cNvPr id="89" name="Google Shape;89;p17"/>
          <p:cNvGrpSpPr/>
          <p:nvPr/>
        </p:nvGrpSpPr>
        <p:grpSpPr>
          <a:xfrm>
            <a:off x="3320450" y="1304875"/>
            <a:ext cx="2632500" cy="3416400"/>
            <a:chOff x="3320450" y="1304875"/>
            <a:chExt cx="2632500" cy="3416400"/>
          </a:xfrm>
        </p:grpSpPr>
        <p:sp>
          <p:nvSpPr>
            <p:cNvPr id="90" name="Google Shape;90;p17"/>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7"/>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OpenCV</a:t>
            </a:r>
            <a:endParaRPr dirty="0">
              <a:solidFill>
                <a:schemeClr val="lt1"/>
              </a:solidFill>
            </a:endParaRPr>
          </a:p>
        </p:txBody>
      </p:sp>
      <p:sp>
        <p:nvSpPr>
          <p:cNvPr id="93" name="Google Shape;93;p17"/>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b="0" i="0" dirty="0">
                <a:solidFill>
                  <a:srgbClr val="BDC1C6"/>
                </a:solidFill>
                <a:effectLst/>
                <a:latin typeface="Average" panose="020B0604020202020204" charset="0"/>
              </a:rPr>
              <a:t>OpenCV is a library of programming functions mainly aimed at real-time computer vision.</a:t>
            </a:r>
            <a:endParaRPr sz="1600" dirty="0">
              <a:latin typeface="Average" panose="020B0604020202020204" charset="0"/>
            </a:endParaRPr>
          </a:p>
        </p:txBody>
      </p:sp>
      <p:grpSp>
        <p:nvGrpSpPr>
          <p:cNvPr id="94" name="Google Shape;94;p17"/>
          <p:cNvGrpSpPr/>
          <p:nvPr/>
        </p:nvGrpSpPr>
        <p:grpSpPr>
          <a:xfrm>
            <a:off x="6212550" y="1304875"/>
            <a:ext cx="2632500" cy="3416400"/>
            <a:chOff x="6212550" y="1304875"/>
            <a:chExt cx="2632500" cy="3416400"/>
          </a:xfrm>
        </p:grpSpPr>
        <p:sp>
          <p:nvSpPr>
            <p:cNvPr id="95" name="Google Shape;95;p1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7"/>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SMTPLIB</a:t>
            </a:r>
            <a:endParaRPr dirty="0">
              <a:solidFill>
                <a:schemeClr val="lt1"/>
              </a:solidFill>
            </a:endParaRPr>
          </a:p>
        </p:txBody>
      </p:sp>
      <p:sp>
        <p:nvSpPr>
          <p:cNvPr id="98" name="Google Shape;98;p17"/>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rgbClr val="BDC1C6"/>
                </a:solidFill>
                <a:latin typeface="Average" panose="020B0604020202020204" charset="0"/>
              </a:rPr>
              <a:t>M</a:t>
            </a:r>
            <a:r>
              <a:rPr lang="en-US" sz="1600" b="0" i="0" dirty="0">
                <a:solidFill>
                  <a:srgbClr val="BDC1C6"/>
                </a:solidFill>
                <a:effectLst/>
                <a:latin typeface="Average" panose="020B0604020202020204" charset="0"/>
              </a:rPr>
              <a:t>odule defines an SMTP client session object that can be used to send mail to any internet machine</a:t>
            </a:r>
            <a:endParaRPr sz="1600" dirty="0">
              <a:latin typeface="Average"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90250" y="526350"/>
            <a:ext cx="6227100" cy="113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dirty="0"/>
              <a:t>Future scope:</a:t>
            </a:r>
            <a:endParaRPr sz="4200" dirty="0"/>
          </a:p>
        </p:txBody>
      </p:sp>
      <p:sp>
        <p:nvSpPr>
          <p:cNvPr id="104" name="Google Shape;104;p18"/>
          <p:cNvSpPr txBox="1"/>
          <p:nvPr/>
        </p:nvSpPr>
        <p:spPr>
          <a:xfrm>
            <a:off x="557300" y="1532600"/>
            <a:ext cx="7988100" cy="8771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500" dirty="0">
                <a:solidFill>
                  <a:schemeClr val="bg1"/>
                </a:solidFill>
                <a:latin typeface="Average" panose="020B0604020202020204" charset="0"/>
                <a:ea typeface="Average"/>
                <a:cs typeface="Average"/>
                <a:sym typeface="Average"/>
              </a:rPr>
              <a:t>The project could be improved by using external hardware tools like Arduino , to detect the actions more precisely and accurately</a:t>
            </a:r>
          </a:p>
          <a:p>
            <a:pPr marL="0" lvl="0" indent="0" algn="l" rtl="0">
              <a:spcBef>
                <a:spcPts val="0"/>
              </a:spcBef>
              <a:spcAft>
                <a:spcPts val="0"/>
              </a:spcAft>
              <a:buNone/>
            </a:pPr>
            <a:r>
              <a:rPr lang="en-IN" sz="1500" dirty="0">
                <a:solidFill>
                  <a:schemeClr val="bg1"/>
                </a:solidFill>
                <a:latin typeface="Average" panose="020B0604020202020204" charset="0"/>
                <a:ea typeface="Average"/>
                <a:cs typeface="Average"/>
                <a:sym typeface="Average"/>
              </a:rPr>
              <a:t>This project could further be implemented along with an Raspberry pi to reduce the </a:t>
            </a:r>
            <a:r>
              <a:rPr lang="en-IN" sz="1500" b="0" i="0" dirty="0">
                <a:solidFill>
                  <a:schemeClr val="bg1"/>
                </a:solidFill>
                <a:effectLst/>
                <a:latin typeface="Average" panose="020B0604020202020204" charset="0"/>
              </a:rPr>
              <a:t>complexity</a:t>
            </a:r>
            <a:endParaRPr sz="1500" dirty="0">
              <a:solidFill>
                <a:schemeClr val="bg1"/>
              </a:solidFill>
              <a:latin typeface="Average" panose="020B0604020202020204" charset="0"/>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86750" y="1584900"/>
            <a:ext cx="2770500" cy="19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Thank You</a:t>
            </a:r>
            <a:endParaRPr sz="5000" dirty="0"/>
          </a:p>
          <a:p>
            <a:pPr marL="0" lvl="0" indent="0" algn="ctr" rtl="0">
              <a:spcBef>
                <a:spcPts val="0"/>
              </a:spcBef>
              <a:spcAft>
                <a:spcPts val="0"/>
              </a:spcAft>
              <a:buNone/>
            </a:pPr>
            <a:r>
              <a:rPr lang="en" sz="3300" dirty="0">
                <a:solidFill>
                  <a:schemeClr val="accent5"/>
                </a:solidFill>
              </a:rPr>
              <a:t>( 404 TERROR )</a:t>
            </a:r>
            <a:endParaRPr sz="3300" dirty="0">
              <a:solidFill>
                <a:schemeClr val="accent5"/>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291</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Average</vt:lpstr>
      <vt:lpstr>Arial</vt:lpstr>
      <vt:lpstr>Oswald</vt:lpstr>
      <vt:lpstr>Slate</vt:lpstr>
      <vt:lpstr>HackZon 2022</vt:lpstr>
      <vt:lpstr>Project objective:  Increasing amount of burglary cases in cities which goes undetected for days   </vt:lpstr>
      <vt:lpstr>Solution or Idea</vt:lpstr>
      <vt:lpstr>Implementation of Idea into the Project</vt:lpstr>
      <vt:lpstr>Functionality of the Project</vt:lpstr>
      <vt:lpstr>Future scope:</vt:lpstr>
      <vt:lpstr>Thank You ( 404 TERROR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HackZon 2022</dc:title>
  <cp:lastModifiedBy>VEERAJ K</cp:lastModifiedBy>
  <cp:revision>7</cp:revision>
  <dcterms:modified xsi:type="dcterms:W3CDTF">2022-11-16T14:17:31Z</dcterms:modified>
</cp:coreProperties>
</file>