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7" r:id="rId2"/>
    <p:sldId id="262" r:id="rId3"/>
    <p:sldId id="256" r:id="rId4"/>
    <p:sldId id="258" r:id="rId5"/>
    <p:sldId id="259" r:id="rId6"/>
    <p:sldId id="266" r:id="rId7"/>
    <p:sldId id="263" r:id="rId8"/>
    <p:sldId id="260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9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230A-67B3-4730-AC19-448E35610389}" type="datetimeFigureOut">
              <a:rPr lang="en-IN" smtClean="0"/>
              <a:t>31/03/2023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244-3EF6-4DB0-BEBF-1C5A6A1EE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267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230A-67B3-4730-AC19-448E35610389}" type="datetimeFigureOut">
              <a:rPr lang="en-IN" smtClean="0"/>
              <a:t>31/03/2023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244-3EF6-4DB0-BEBF-1C5A6A1EE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20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230A-67B3-4730-AC19-448E35610389}" type="datetimeFigureOut">
              <a:rPr lang="en-IN" smtClean="0"/>
              <a:t>31/03/2023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244-3EF6-4DB0-BEBF-1C5A6A1EE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249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230A-67B3-4730-AC19-448E35610389}" type="datetimeFigureOut">
              <a:rPr lang="en-IN" smtClean="0"/>
              <a:t>31/03/2023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244-3EF6-4DB0-BEBF-1C5A6A1EE03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4088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230A-67B3-4730-AC19-448E35610389}" type="datetimeFigureOut">
              <a:rPr lang="en-IN" smtClean="0"/>
              <a:t>31/03/2023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244-3EF6-4DB0-BEBF-1C5A6A1EE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044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230A-67B3-4730-AC19-448E35610389}" type="datetimeFigureOut">
              <a:rPr lang="en-IN" smtClean="0"/>
              <a:t>31/03/2023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244-3EF6-4DB0-BEBF-1C5A6A1EE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809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230A-67B3-4730-AC19-448E35610389}" type="datetimeFigureOut">
              <a:rPr lang="en-IN" smtClean="0"/>
              <a:t>31/03/2023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244-3EF6-4DB0-BEBF-1C5A6A1EE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775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230A-67B3-4730-AC19-448E35610389}" type="datetimeFigureOut">
              <a:rPr lang="en-IN" smtClean="0"/>
              <a:t>31/03/2023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244-3EF6-4DB0-BEBF-1C5A6A1EE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009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230A-67B3-4730-AC19-448E35610389}" type="datetimeFigureOut">
              <a:rPr lang="en-IN" smtClean="0"/>
              <a:t>31/03/2023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244-3EF6-4DB0-BEBF-1C5A6A1EE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73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230A-67B3-4730-AC19-448E35610389}" type="datetimeFigureOut">
              <a:rPr lang="en-IN" smtClean="0"/>
              <a:t>31/03/2023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244-3EF6-4DB0-BEBF-1C5A6A1EE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61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230A-67B3-4730-AC19-448E35610389}" type="datetimeFigureOut">
              <a:rPr lang="en-IN" smtClean="0"/>
              <a:t>31/03/2023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244-3EF6-4DB0-BEBF-1C5A6A1EE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30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230A-67B3-4730-AC19-448E35610389}" type="datetimeFigureOut">
              <a:rPr lang="en-IN" smtClean="0"/>
              <a:t>31/03/2023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244-3EF6-4DB0-BEBF-1C5A6A1EE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424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230A-67B3-4730-AC19-448E35610389}" type="datetimeFigureOut">
              <a:rPr lang="en-IN" smtClean="0"/>
              <a:t>31/03/2023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244-3EF6-4DB0-BEBF-1C5A6A1EE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440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230A-67B3-4730-AC19-448E35610389}" type="datetimeFigureOut">
              <a:rPr lang="en-IN" smtClean="0"/>
              <a:t>31/03/2023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244-3EF6-4DB0-BEBF-1C5A6A1EE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37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230A-67B3-4730-AC19-448E35610389}" type="datetimeFigureOut">
              <a:rPr lang="en-IN" smtClean="0"/>
              <a:t>31/03/2023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244-3EF6-4DB0-BEBF-1C5A6A1EE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18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230A-67B3-4730-AC19-448E35610389}" type="datetimeFigureOut">
              <a:rPr lang="en-IN" smtClean="0"/>
              <a:t>31/03/2023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244-3EF6-4DB0-BEBF-1C5A6A1EE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29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230A-67B3-4730-AC19-448E35610389}" type="datetimeFigureOut">
              <a:rPr lang="en-IN" smtClean="0"/>
              <a:t>31/03/2023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244-3EF6-4DB0-BEBF-1C5A6A1EE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2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182230A-67B3-4730-AC19-448E35610389}" type="datetimeFigureOut">
              <a:rPr lang="en-IN" smtClean="0"/>
              <a:t>31/03/2023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FA244-3EF6-4DB0-BEBF-1C5A6A1EE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955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967286"/>
          </a:xfrm>
        </p:spPr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52696" y="1659142"/>
            <a:ext cx="11515453" cy="5198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Kubernetes 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open-source system for automating deployment, scaling, and management of containerized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or platforms.</a:t>
            </a:r>
          </a:p>
          <a:p>
            <a:endParaRPr lang="en-US" sz="2400" dirty="0" smtClean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using Kubernetes: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Load balancing and simplify container management on multiple hosts.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Better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Multi-cloud capability.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Cheaper than its alternatives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/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Kubernetes icon PNG and SVG Vector Free Download"/>
          <p:cNvSpPr>
            <a:spLocks noChangeAspect="1" noChangeArrowheads="1"/>
          </p:cNvSpPr>
          <p:nvPr/>
        </p:nvSpPr>
        <p:spPr bwMode="auto">
          <a:xfrm flipV="1">
            <a:off x="155574" y="2024743"/>
            <a:ext cx="2169199" cy="222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0" y="38396"/>
            <a:ext cx="2171700" cy="16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37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25492"/>
            <a:ext cx="12192000" cy="970744"/>
          </a:xfrm>
        </p:spPr>
        <p:txBody>
          <a:bodyPr>
            <a:normAutofit/>
          </a:bodyPr>
          <a:lstStyle/>
          <a:p>
            <a:pPr algn="ctr"/>
            <a:r>
              <a:rPr lang="en-IN" sz="5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5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126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" y="2185756"/>
            <a:ext cx="5425439" cy="4672753"/>
          </a:xfrm>
          <a:custGeom>
            <a:avLst/>
            <a:gdLst/>
            <a:ahLst/>
            <a:cxnLst/>
            <a:rect l="l" t="t" r="r" b="b"/>
            <a:pathLst>
              <a:path w="4069079" h="3504565">
                <a:moveTo>
                  <a:pt x="43994" y="3450892"/>
                </a:moveTo>
                <a:lnTo>
                  <a:pt x="21947" y="3454098"/>
                </a:lnTo>
                <a:lnTo>
                  <a:pt x="2405" y="3466668"/>
                </a:lnTo>
                <a:lnTo>
                  <a:pt x="0" y="3469696"/>
                </a:lnTo>
                <a:lnTo>
                  <a:pt x="0" y="3504183"/>
                </a:lnTo>
                <a:lnTo>
                  <a:pt x="104762" y="3504183"/>
                </a:lnTo>
                <a:lnTo>
                  <a:pt x="104201" y="3500395"/>
                </a:lnTo>
                <a:lnTo>
                  <a:pt x="102271" y="3493373"/>
                </a:lnTo>
                <a:lnTo>
                  <a:pt x="124274" y="3483386"/>
                </a:lnTo>
                <a:lnTo>
                  <a:pt x="98935" y="3483386"/>
                </a:lnTo>
                <a:lnTo>
                  <a:pt x="85611" y="3470062"/>
                </a:lnTo>
                <a:lnTo>
                  <a:pt x="66047" y="3456422"/>
                </a:lnTo>
                <a:lnTo>
                  <a:pt x="43994" y="3450892"/>
                </a:lnTo>
                <a:close/>
              </a:path>
              <a:path w="4069079" h="3504565">
                <a:moveTo>
                  <a:pt x="184341" y="3460151"/>
                </a:moveTo>
                <a:lnTo>
                  <a:pt x="175463" y="3460151"/>
                </a:lnTo>
                <a:lnTo>
                  <a:pt x="162098" y="3504183"/>
                </a:lnTo>
                <a:lnTo>
                  <a:pt x="169698" y="3504183"/>
                </a:lnTo>
                <a:lnTo>
                  <a:pt x="184341" y="3460151"/>
                </a:lnTo>
                <a:close/>
              </a:path>
              <a:path w="4069079" h="3504565">
                <a:moveTo>
                  <a:pt x="387770" y="3377120"/>
                </a:moveTo>
                <a:lnTo>
                  <a:pt x="385064" y="3377120"/>
                </a:lnTo>
                <a:lnTo>
                  <a:pt x="358945" y="3504183"/>
                </a:lnTo>
                <a:lnTo>
                  <a:pt x="364046" y="3504183"/>
                </a:lnTo>
                <a:lnTo>
                  <a:pt x="387770" y="3377120"/>
                </a:lnTo>
                <a:close/>
              </a:path>
              <a:path w="4069079" h="3504565">
                <a:moveTo>
                  <a:pt x="2584417" y="2520137"/>
                </a:moveTo>
                <a:lnTo>
                  <a:pt x="2467737" y="2520137"/>
                </a:lnTo>
                <a:lnTo>
                  <a:pt x="2464435" y="2523464"/>
                </a:lnTo>
                <a:lnTo>
                  <a:pt x="2467864" y="2526792"/>
                </a:lnTo>
                <a:lnTo>
                  <a:pt x="1226801" y="3504183"/>
                </a:lnTo>
                <a:lnTo>
                  <a:pt x="1235267" y="3504183"/>
                </a:lnTo>
                <a:lnTo>
                  <a:pt x="2471166" y="2536786"/>
                </a:lnTo>
                <a:lnTo>
                  <a:pt x="2579779" y="2536786"/>
                </a:lnTo>
                <a:lnTo>
                  <a:pt x="2583894" y="2524810"/>
                </a:lnTo>
                <a:lnTo>
                  <a:pt x="2584417" y="2520137"/>
                </a:lnTo>
                <a:close/>
              </a:path>
              <a:path w="4069079" h="3504565">
                <a:moveTo>
                  <a:pt x="2579779" y="2536786"/>
                </a:moveTo>
                <a:lnTo>
                  <a:pt x="2471166" y="2536786"/>
                </a:lnTo>
                <a:lnTo>
                  <a:pt x="2474468" y="2540114"/>
                </a:lnTo>
                <a:lnTo>
                  <a:pt x="2477770" y="2550109"/>
                </a:lnTo>
                <a:lnTo>
                  <a:pt x="2481199" y="2553436"/>
                </a:lnTo>
                <a:lnTo>
                  <a:pt x="2487803" y="2560091"/>
                </a:lnTo>
                <a:lnTo>
                  <a:pt x="2173777" y="3504183"/>
                </a:lnTo>
                <a:lnTo>
                  <a:pt x="2184921" y="3504183"/>
                </a:lnTo>
                <a:lnTo>
                  <a:pt x="2497836" y="2563431"/>
                </a:lnTo>
                <a:lnTo>
                  <a:pt x="2554889" y="2563431"/>
                </a:lnTo>
                <a:lnTo>
                  <a:pt x="2564384" y="2556827"/>
                </a:lnTo>
                <a:lnTo>
                  <a:pt x="2577455" y="2556827"/>
                </a:lnTo>
                <a:lnTo>
                  <a:pt x="2570988" y="2550172"/>
                </a:lnTo>
                <a:lnTo>
                  <a:pt x="2579161" y="2538585"/>
                </a:lnTo>
                <a:lnTo>
                  <a:pt x="2579779" y="2536786"/>
                </a:lnTo>
                <a:close/>
              </a:path>
              <a:path w="4069079" h="3504565">
                <a:moveTo>
                  <a:pt x="2554889" y="2563431"/>
                </a:moveTo>
                <a:lnTo>
                  <a:pt x="2497836" y="2563431"/>
                </a:lnTo>
                <a:lnTo>
                  <a:pt x="2343940" y="3504183"/>
                </a:lnTo>
                <a:lnTo>
                  <a:pt x="2352424" y="3504183"/>
                </a:lnTo>
                <a:lnTo>
                  <a:pt x="2507742" y="2566771"/>
                </a:lnTo>
                <a:lnTo>
                  <a:pt x="2546764" y="2566771"/>
                </a:lnTo>
                <a:lnTo>
                  <a:pt x="2552729" y="2564933"/>
                </a:lnTo>
                <a:lnTo>
                  <a:pt x="2554889" y="2563431"/>
                </a:lnTo>
                <a:close/>
              </a:path>
              <a:path w="4069079" h="3504565">
                <a:moveTo>
                  <a:pt x="2577455" y="2556827"/>
                </a:moveTo>
                <a:lnTo>
                  <a:pt x="2564384" y="2556827"/>
                </a:lnTo>
                <a:lnTo>
                  <a:pt x="3257169" y="3262960"/>
                </a:lnTo>
                <a:lnTo>
                  <a:pt x="3250307" y="3283335"/>
                </a:lnTo>
                <a:lnTo>
                  <a:pt x="3255347" y="3322862"/>
                </a:lnTo>
                <a:lnTo>
                  <a:pt x="3277235" y="3342855"/>
                </a:lnTo>
                <a:lnTo>
                  <a:pt x="3189972" y="3504183"/>
                </a:lnTo>
                <a:lnTo>
                  <a:pt x="3195073" y="3504183"/>
                </a:lnTo>
                <a:lnTo>
                  <a:pt x="3280537" y="3346183"/>
                </a:lnTo>
                <a:lnTo>
                  <a:pt x="3344304" y="3346183"/>
                </a:lnTo>
                <a:lnTo>
                  <a:pt x="3353689" y="3339579"/>
                </a:lnTo>
                <a:lnTo>
                  <a:pt x="3366833" y="3319517"/>
                </a:lnTo>
                <a:lnTo>
                  <a:pt x="3371215" y="3296331"/>
                </a:lnTo>
                <a:lnTo>
                  <a:pt x="3366833" y="3273137"/>
                </a:lnTo>
                <a:lnTo>
                  <a:pt x="3357994" y="3259632"/>
                </a:lnTo>
                <a:lnTo>
                  <a:pt x="3260471" y="3259632"/>
                </a:lnTo>
                <a:lnTo>
                  <a:pt x="2577455" y="2556827"/>
                </a:lnTo>
                <a:close/>
              </a:path>
              <a:path w="4069079" h="3504565">
                <a:moveTo>
                  <a:pt x="0" y="2253388"/>
                </a:moveTo>
                <a:lnTo>
                  <a:pt x="0" y="2259722"/>
                </a:lnTo>
                <a:lnTo>
                  <a:pt x="533984" y="2322220"/>
                </a:lnTo>
                <a:lnTo>
                  <a:pt x="533317" y="2335166"/>
                </a:lnTo>
                <a:lnTo>
                  <a:pt x="550722" y="2372220"/>
                </a:lnTo>
                <a:lnTo>
                  <a:pt x="563981" y="2378824"/>
                </a:lnTo>
                <a:lnTo>
                  <a:pt x="182118" y="3453500"/>
                </a:lnTo>
                <a:lnTo>
                  <a:pt x="98935" y="3483386"/>
                </a:lnTo>
                <a:lnTo>
                  <a:pt x="124274" y="3483386"/>
                </a:lnTo>
                <a:lnTo>
                  <a:pt x="175463" y="3460151"/>
                </a:lnTo>
                <a:lnTo>
                  <a:pt x="184341" y="3460151"/>
                </a:lnTo>
                <a:lnTo>
                  <a:pt x="185445" y="3456832"/>
                </a:lnTo>
                <a:lnTo>
                  <a:pt x="210443" y="3446849"/>
                </a:lnTo>
                <a:lnTo>
                  <a:pt x="188760" y="3446849"/>
                </a:lnTo>
                <a:lnTo>
                  <a:pt x="570649" y="2385479"/>
                </a:lnTo>
                <a:lnTo>
                  <a:pt x="615455" y="2385479"/>
                </a:lnTo>
                <a:lnTo>
                  <a:pt x="623684" y="2382296"/>
                </a:lnTo>
                <a:lnTo>
                  <a:pt x="651211" y="2344147"/>
                </a:lnTo>
                <a:lnTo>
                  <a:pt x="653808" y="2335618"/>
                </a:lnTo>
                <a:lnTo>
                  <a:pt x="719740" y="2335618"/>
                </a:lnTo>
                <a:lnTo>
                  <a:pt x="653796" y="2328964"/>
                </a:lnTo>
                <a:lnTo>
                  <a:pt x="653707" y="2322220"/>
                </a:lnTo>
                <a:lnTo>
                  <a:pt x="650468" y="2318981"/>
                </a:lnTo>
                <a:lnTo>
                  <a:pt x="650462" y="2315552"/>
                </a:lnTo>
                <a:lnTo>
                  <a:pt x="533971" y="2315552"/>
                </a:lnTo>
                <a:lnTo>
                  <a:pt x="0" y="2253388"/>
                </a:lnTo>
                <a:close/>
              </a:path>
              <a:path w="4069079" h="3504565">
                <a:moveTo>
                  <a:pt x="615455" y="2385479"/>
                </a:moveTo>
                <a:lnTo>
                  <a:pt x="570649" y="2385479"/>
                </a:lnTo>
                <a:lnTo>
                  <a:pt x="385064" y="3370465"/>
                </a:lnTo>
                <a:lnTo>
                  <a:pt x="188760" y="3446849"/>
                </a:lnTo>
                <a:lnTo>
                  <a:pt x="210443" y="3446849"/>
                </a:lnTo>
                <a:lnTo>
                  <a:pt x="385064" y="3377120"/>
                </a:lnTo>
                <a:lnTo>
                  <a:pt x="387770" y="3377120"/>
                </a:lnTo>
                <a:lnTo>
                  <a:pt x="388391" y="3373793"/>
                </a:lnTo>
                <a:lnTo>
                  <a:pt x="412706" y="3363810"/>
                </a:lnTo>
                <a:lnTo>
                  <a:pt x="391718" y="3363810"/>
                </a:lnTo>
                <a:lnTo>
                  <a:pt x="580631" y="2388819"/>
                </a:lnTo>
                <a:lnTo>
                  <a:pt x="602813" y="2388819"/>
                </a:lnTo>
                <a:lnTo>
                  <a:pt x="608918" y="2388006"/>
                </a:lnTo>
                <a:lnTo>
                  <a:pt x="615455" y="2385479"/>
                </a:lnTo>
                <a:close/>
              </a:path>
              <a:path w="4069079" h="3504565">
                <a:moveTo>
                  <a:pt x="719740" y="2335618"/>
                </a:moveTo>
                <a:lnTo>
                  <a:pt x="653808" y="2335618"/>
                </a:lnTo>
                <a:lnTo>
                  <a:pt x="740346" y="2342349"/>
                </a:lnTo>
                <a:lnTo>
                  <a:pt x="2467737" y="2500172"/>
                </a:lnTo>
                <a:lnTo>
                  <a:pt x="2464435" y="2503500"/>
                </a:lnTo>
                <a:lnTo>
                  <a:pt x="2464435" y="2510155"/>
                </a:lnTo>
                <a:lnTo>
                  <a:pt x="2467737" y="2513482"/>
                </a:lnTo>
                <a:lnTo>
                  <a:pt x="391718" y="3363810"/>
                </a:lnTo>
                <a:lnTo>
                  <a:pt x="412706" y="3363810"/>
                </a:lnTo>
                <a:lnTo>
                  <a:pt x="2467737" y="2520137"/>
                </a:lnTo>
                <a:lnTo>
                  <a:pt x="2584417" y="2520137"/>
                </a:lnTo>
                <a:lnTo>
                  <a:pt x="2585507" y="2510407"/>
                </a:lnTo>
                <a:lnTo>
                  <a:pt x="2584323" y="2496934"/>
                </a:lnTo>
                <a:lnTo>
                  <a:pt x="2684003" y="2490279"/>
                </a:lnTo>
                <a:lnTo>
                  <a:pt x="2584196" y="2490279"/>
                </a:lnTo>
                <a:lnTo>
                  <a:pt x="2471039" y="2490190"/>
                </a:lnTo>
                <a:lnTo>
                  <a:pt x="719740" y="2335618"/>
                </a:lnTo>
                <a:close/>
              </a:path>
              <a:path w="4069079" h="3504565">
                <a:moveTo>
                  <a:pt x="3344304" y="3346183"/>
                </a:moveTo>
                <a:lnTo>
                  <a:pt x="3280537" y="3346183"/>
                </a:lnTo>
                <a:lnTo>
                  <a:pt x="3300414" y="3353582"/>
                </a:lnTo>
                <a:lnTo>
                  <a:pt x="3319637" y="3355363"/>
                </a:lnTo>
                <a:lnTo>
                  <a:pt x="3337597" y="3350903"/>
                </a:lnTo>
                <a:lnTo>
                  <a:pt x="3344304" y="3346183"/>
                </a:lnTo>
                <a:close/>
              </a:path>
              <a:path w="4069079" h="3504565">
                <a:moveTo>
                  <a:pt x="3305841" y="3235952"/>
                </a:moveTo>
                <a:lnTo>
                  <a:pt x="3284807" y="3241187"/>
                </a:lnTo>
                <a:lnTo>
                  <a:pt x="3267202" y="3252978"/>
                </a:lnTo>
                <a:lnTo>
                  <a:pt x="3263773" y="3256305"/>
                </a:lnTo>
                <a:lnTo>
                  <a:pt x="3260471" y="3259632"/>
                </a:lnTo>
                <a:lnTo>
                  <a:pt x="3357994" y="3259632"/>
                </a:lnTo>
                <a:lnTo>
                  <a:pt x="3353689" y="3253054"/>
                </a:lnTo>
                <a:lnTo>
                  <a:pt x="3350387" y="3249726"/>
                </a:lnTo>
                <a:lnTo>
                  <a:pt x="3353204" y="3246386"/>
                </a:lnTo>
                <a:lnTo>
                  <a:pt x="3346958" y="3246386"/>
                </a:lnTo>
                <a:lnTo>
                  <a:pt x="3327495" y="3237581"/>
                </a:lnTo>
                <a:lnTo>
                  <a:pt x="3305841" y="3235952"/>
                </a:lnTo>
                <a:close/>
              </a:path>
              <a:path w="4069079" h="3504565">
                <a:moveTo>
                  <a:pt x="4068572" y="2398293"/>
                </a:moveTo>
                <a:lnTo>
                  <a:pt x="4061841" y="2398293"/>
                </a:lnTo>
                <a:lnTo>
                  <a:pt x="3346958" y="3246386"/>
                </a:lnTo>
                <a:lnTo>
                  <a:pt x="3353204" y="3246386"/>
                </a:lnTo>
                <a:lnTo>
                  <a:pt x="4068572" y="2398293"/>
                </a:lnTo>
                <a:close/>
              </a:path>
              <a:path w="4069079" h="3504565">
                <a:moveTo>
                  <a:pt x="2546764" y="2566771"/>
                </a:moveTo>
                <a:lnTo>
                  <a:pt x="2507742" y="2566771"/>
                </a:lnTo>
                <a:lnTo>
                  <a:pt x="2523182" y="2569902"/>
                </a:lnTo>
                <a:lnTo>
                  <a:pt x="2538587" y="2569290"/>
                </a:lnTo>
                <a:lnTo>
                  <a:pt x="2546764" y="2566771"/>
                </a:lnTo>
                <a:close/>
              </a:path>
              <a:path w="4069079" h="3504565">
                <a:moveTo>
                  <a:pt x="4068572" y="2391638"/>
                </a:moveTo>
                <a:lnTo>
                  <a:pt x="2584196" y="2490279"/>
                </a:lnTo>
                <a:lnTo>
                  <a:pt x="2684003" y="2490279"/>
                </a:lnTo>
                <a:lnTo>
                  <a:pt x="4061841" y="2398293"/>
                </a:lnTo>
                <a:lnTo>
                  <a:pt x="4068572" y="2398293"/>
                </a:lnTo>
                <a:lnTo>
                  <a:pt x="4065270" y="2394966"/>
                </a:lnTo>
                <a:lnTo>
                  <a:pt x="4068572" y="2391638"/>
                </a:lnTo>
                <a:close/>
              </a:path>
              <a:path w="4069079" h="3504565">
                <a:moveTo>
                  <a:pt x="2525966" y="2451133"/>
                </a:moveTo>
                <a:lnTo>
                  <a:pt x="2503908" y="2456629"/>
                </a:lnTo>
                <a:lnTo>
                  <a:pt x="2484374" y="2470238"/>
                </a:lnTo>
                <a:lnTo>
                  <a:pt x="2477770" y="2476881"/>
                </a:lnTo>
                <a:lnTo>
                  <a:pt x="2471039" y="2483535"/>
                </a:lnTo>
                <a:lnTo>
                  <a:pt x="2471039" y="2490190"/>
                </a:lnTo>
                <a:lnTo>
                  <a:pt x="2584124" y="2490190"/>
                </a:lnTo>
                <a:lnTo>
                  <a:pt x="2579756" y="2484766"/>
                </a:lnTo>
                <a:lnTo>
                  <a:pt x="2572069" y="2472487"/>
                </a:lnTo>
                <a:lnTo>
                  <a:pt x="2567559" y="2466975"/>
                </a:lnTo>
                <a:lnTo>
                  <a:pt x="2548024" y="2454374"/>
                </a:lnTo>
                <a:lnTo>
                  <a:pt x="2525966" y="2451133"/>
                </a:lnTo>
                <a:close/>
              </a:path>
              <a:path w="4069079" h="3504565">
                <a:moveTo>
                  <a:pt x="602813" y="2388819"/>
                </a:moveTo>
                <a:lnTo>
                  <a:pt x="580631" y="2388819"/>
                </a:lnTo>
                <a:lnTo>
                  <a:pt x="594150" y="2389972"/>
                </a:lnTo>
                <a:lnTo>
                  <a:pt x="602813" y="2388819"/>
                </a:lnTo>
                <a:close/>
              </a:path>
              <a:path w="4069079" h="3504565">
                <a:moveTo>
                  <a:pt x="1570482" y="0"/>
                </a:moveTo>
                <a:lnTo>
                  <a:pt x="1567180" y="3301"/>
                </a:lnTo>
                <a:lnTo>
                  <a:pt x="607161" y="2269020"/>
                </a:lnTo>
                <a:lnTo>
                  <a:pt x="591765" y="2269738"/>
                </a:lnTo>
                <a:lnTo>
                  <a:pt x="550595" y="2285619"/>
                </a:lnTo>
                <a:lnTo>
                  <a:pt x="533971" y="2315552"/>
                </a:lnTo>
                <a:lnTo>
                  <a:pt x="650462" y="2315552"/>
                </a:lnTo>
                <a:lnTo>
                  <a:pt x="650455" y="2312327"/>
                </a:lnTo>
                <a:lnTo>
                  <a:pt x="665407" y="2308999"/>
                </a:lnTo>
                <a:lnTo>
                  <a:pt x="647128" y="2308999"/>
                </a:lnTo>
                <a:lnTo>
                  <a:pt x="647128" y="2302332"/>
                </a:lnTo>
                <a:lnTo>
                  <a:pt x="643788" y="2292350"/>
                </a:lnTo>
                <a:lnTo>
                  <a:pt x="633793" y="2282355"/>
                </a:lnTo>
                <a:lnTo>
                  <a:pt x="627138" y="2282355"/>
                </a:lnTo>
                <a:lnTo>
                  <a:pt x="623811" y="2279027"/>
                </a:lnTo>
                <a:lnTo>
                  <a:pt x="626136" y="2275687"/>
                </a:lnTo>
                <a:lnTo>
                  <a:pt x="613816" y="2275687"/>
                </a:lnTo>
                <a:lnTo>
                  <a:pt x="1570482" y="19938"/>
                </a:lnTo>
                <a:lnTo>
                  <a:pt x="1574133" y="19938"/>
                </a:lnTo>
                <a:lnTo>
                  <a:pt x="1573784" y="3301"/>
                </a:lnTo>
                <a:lnTo>
                  <a:pt x="1570482" y="0"/>
                </a:lnTo>
                <a:close/>
              </a:path>
              <a:path w="4069079" h="3504565">
                <a:moveTo>
                  <a:pt x="1649608" y="925322"/>
                </a:moveTo>
                <a:lnTo>
                  <a:pt x="1637792" y="925322"/>
                </a:lnTo>
                <a:lnTo>
                  <a:pt x="3052953" y="1735201"/>
                </a:lnTo>
                <a:lnTo>
                  <a:pt x="3049063" y="1745182"/>
                </a:lnTo>
                <a:lnTo>
                  <a:pt x="3047079" y="1755140"/>
                </a:lnTo>
                <a:lnTo>
                  <a:pt x="3046380" y="1765097"/>
                </a:lnTo>
                <a:lnTo>
                  <a:pt x="3046349" y="1775079"/>
                </a:lnTo>
                <a:lnTo>
                  <a:pt x="647128" y="2308999"/>
                </a:lnTo>
                <a:lnTo>
                  <a:pt x="665407" y="2308999"/>
                </a:lnTo>
                <a:lnTo>
                  <a:pt x="3049651" y="1778381"/>
                </a:lnTo>
                <a:lnTo>
                  <a:pt x="3163802" y="1778381"/>
                </a:lnTo>
                <a:lnTo>
                  <a:pt x="3166903" y="1761871"/>
                </a:lnTo>
                <a:lnTo>
                  <a:pt x="3162546" y="1738669"/>
                </a:lnTo>
                <a:lnTo>
                  <a:pt x="3155914" y="1728470"/>
                </a:lnTo>
                <a:lnTo>
                  <a:pt x="3059557" y="1728470"/>
                </a:lnTo>
                <a:lnTo>
                  <a:pt x="1649608" y="925322"/>
                </a:lnTo>
                <a:close/>
              </a:path>
              <a:path w="4069079" h="3504565">
                <a:moveTo>
                  <a:pt x="617143" y="2272360"/>
                </a:moveTo>
                <a:lnTo>
                  <a:pt x="613816" y="2275687"/>
                </a:lnTo>
                <a:lnTo>
                  <a:pt x="620471" y="2275687"/>
                </a:lnTo>
                <a:lnTo>
                  <a:pt x="617143" y="2272360"/>
                </a:lnTo>
                <a:close/>
              </a:path>
              <a:path w="4069079" h="3504565">
                <a:moveTo>
                  <a:pt x="1574133" y="19938"/>
                </a:moveTo>
                <a:lnTo>
                  <a:pt x="1570482" y="19938"/>
                </a:lnTo>
                <a:lnTo>
                  <a:pt x="1584452" y="832104"/>
                </a:lnTo>
                <a:lnTo>
                  <a:pt x="1572079" y="834683"/>
                </a:lnTo>
                <a:lnTo>
                  <a:pt x="1528145" y="868719"/>
                </a:lnTo>
                <a:lnTo>
                  <a:pt x="1523793" y="891921"/>
                </a:lnTo>
                <a:lnTo>
                  <a:pt x="1528181" y="915122"/>
                </a:lnTo>
                <a:lnTo>
                  <a:pt x="1541272" y="935228"/>
                </a:lnTo>
                <a:lnTo>
                  <a:pt x="1544574" y="938530"/>
                </a:lnTo>
                <a:lnTo>
                  <a:pt x="1548002" y="941832"/>
                </a:lnTo>
                <a:lnTo>
                  <a:pt x="620471" y="2275687"/>
                </a:lnTo>
                <a:lnTo>
                  <a:pt x="626136" y="2275687"/>
                </a:lnTo>
                <a:lnTo>
                  <a:pt x="1554607" y="941832"/>
                </a:lnTo>
                <a:lnTo>
                  <a:pt x="1618480" y="941832"/>
                </a:lnTo>
                <a:lnTo>
                  <a:pt x="1627758" y="935228"/>
                </a:lnTo>
                <a:lnTo>
                  <a:pt x="1631188" y="931926"/>
                </a:lnTo>
                <a:lnTo>
                  <a:pt x="1637792" y="925322"/>
                </a:lnTo>
                <a:lnTo>
                  <a:pt x="1649608" y="925322"/>
                </a:lnTo>
                <a:lnTo>
                  <a:pt x="1637792" y="918591"/>
                </a:lnTo>
                <a:lnTo>
                  <a:pt x="1643207" y="900676"/>
                </a:lnTo>
                <a:lnTo>
                  <a:pt x="1643967" y="882427"/>
                </a:lnTo>
                <a:lnTo>
                  <a:pt x="1619668" y="841908"/>
                </a:lnTo>
                <a:lnTo>
                  <a:pt x="1591183" y="832104"/>
                </a:lnTo>
                <a:lnTo>
                  <a:pt x="1574133" y="19938"/>
                </a:lnTo>
                <a:close/>
              </a:path>
              <a:path w="4069079" h="3504565">
                <a:moveTo>
                  <a:pt x="3163802" y="1778381"/>
                </a:moveTo>
                <a:lnTo>
                  <a:pt x="3049651" y="1778381"/>
                </a:lnTo>
                <a:lnTo>
                  <a:pt x="3052181" y="1785852"/>
                </a:lnTo>
                <a:lnTo>
                  <a:pt x="3083036" y="1818197"/>
                </a:lnTo>
                <a:lnTo>
                  <a:pt x="3106229" y="1822592"/>
                </a:lnTo>
                <a:lnTo>
                  <a:pt x="3129422" y="1818249"/>
                </a:lnTo>
                <a:lnTo>
                  <a:pt x="3149473" y="1805178"/>
                </a:lnTo>
                <a:lnTo>
                  <a:pt x="3162546" y="1785072"/>
                </a:lnTo>
                <a:lnTo>
                  <a:pt x="3163802" y="1778381"/>
                </a:lnTo>
                <a:close/>
              </a:path>
              <a:path w="4069079" h="3504565">
                <a:moveTo>
                  <a:pt x="3106166" y="1701133"/>
                </a:moveTo>
                <a:lnTo>
                  <a:pt x="3082964" y="1705490"/>
                </a:lnTo>
                <a:lnTo>
                  <a:pt x="3062859" y="1718564"/>
                </a:lnTo>
                <a:lnTo>
                  <a:pt x="3059557" y="1721866"/>
                </a:lnTo>
                <a:lnTo>
                  <a:pt x="3059557" y="1728470"/>
                </a:lnTo>
                <a:lnTo>
                  <a:pt x="3155914" y="1728470"/>
                </a:lnTo>
                <a:lnTo>
                  <a:pt x="3149473" y="1718564"/>
                </a:lnTo>
                <a:lnTo>
                  <a:pt x="3129367" y="1705490"/>
                </a:lnTo>
                <a:lnTo>
                  <a:pt x="3106166" y="1701133"/>
                </a:lnTo>
                <a:close/>
              </a:path>
              <a:path w="4069079" h="3504565">
                <a:moveTo>
                  <a:pt x="1618480" y="941832"/>
                </a:moveTo>
                <a:lnTo>
                  <a:pt x="1554607" y="941832"/>
                </a:lnTo>
                <a:lnTo>
                  <a:pt x="1573091" y="950622"/>
                </a:lnTo>
                <a:lnTo>
                  <a:pt x="1592468" y="952246"/>
                </a:lnTo>
                <a:lnTo>
                  <a:pt x="1611203" y="947011"/>
                </a:lnTo>
                <a:lnTo>
                  <a:pt x="1618480" y="941832"/>
                </a:lnTo>
                <a:close/>
              </a:path>
            </a:pathLst>
          </a:custGeom>
          <a:solidFill>
            <a:srgbClr val="FFFFFF">
              <a:alpha val="25097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8308" y="2027159"/>
            <a:ext cx="6768515" cy="1897955"/>
          </a:xfrm>
          <a:prstGeom prst="rect">
            <a:avLst/>
          </a:prstGeom>
        </p:spPr>
        <p:txBody>
          <a:bodyPr vert="horz" wrap="square" lIns="0" tIns="127000" rIns="0" bIns="0" rtlCol="0" anchor="ctr">
            <a:spAutoFit/>
          </a:bodyPr>
          <a:lstStyle/>
          <a:p>
            <a:pPr marL="16933" marR="6773">
              <a:lnSpc>
                <a:spcPts val="6920"/>
              </a:lnSpc>
              <a:spcBef>
                <a:spcPts val="1000"/>
              </a:spcBef>
            </a:pPr>
            <a:r>
              <a:rPr sz="6400" spc="120" dirty="0"/>
              <a:t>KUBERNETES  </a:t>
            </a:r>
            <a:r>
              <a:rPr sz="6400" spc="87" dirty="0"/>
              <a:t>ARCHITECTURE</a:t>
            </a:r>
            <a:endParaRPr sz="6400" dirty="0"/>
          </a:p>
        </p:txBody>
      </p:sp>
    </p:spTree>
    <p:extLst>
      <p:ext uri="{BB962C8B-B14F-4D97-AF65-F5344CB8AC3E}">
        <p14:creationId xmlns:p14="http://schemas.microsoft.com/office/powerpoint/2010/main" val="81335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H="1">
            <a:off x="6092754" y="1180010"/>
            <a:ext cx="1722" cy="439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1869141" y="1615439"/>
            <a:ext cx="4226861" cy="4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961017" y="1615439"/>
            <a:ext cx="4241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own Arrow 14"/>
          <p:cNvSpPr/>
          <p:nvPr/>
        </p:nvSpPr>
        <p:spPr>
          <a:xfrm>
            <a:off x="1747593" y="1615439"/>
            <a:ext cx="481385" cy="396242"/>
          </a:xfrm>
          <a:prstGeom prst="downArrow">
            <a:avLst>
              <a:gd name="adj1" fmla="val 50000"/>
              <a:gd name="adj2" fmla="val 432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Down Arrow 15"/>
          <p:cNvSpPr/>
          <p:nvPr/>
        </p:nvSpPr>
        <p:spPr>
          <a:xfrm>
            <a:off x="9958252" y="1615439"/>
            <a:ext cx="484632" cy="4354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788126" y="2011681"/>
            <a:ext cx="2403566" cy="44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 node</a:t>
            </a: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9093925" y="2050869"/>
            <a:ext cx="2213285" cy="4049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Worker node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1747593" y="2455817"/>
            <a:ext cx="484632" cy="4354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892974" y="3087191"/>
            <a:ext cx="2384179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ETCD cluster</a:t>
            </a:r>
          </a:p>
          <a:p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Kube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-API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Manager</a:t>
            </a:r>
          </a:p>
          <a:p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Kube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Scheduler</a:t>
            </a:r>
          </a:p>
          <a:p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251108" y="3052358"/>
            <a:ext cx="205556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Kubelet</a:t>
            </a:r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Kubelet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Proxy</a:t>
            </a:r>
          </a:p>
        </p:txBody>
      </p:sp>
      <p:sp>
        <p:nvSpPr>
          <p:cNvPr id="29" name="Down Arrow 28"/>
          <p:cNvSpPr/>
          <p:nvPr/>
        </p:nvSpPr>
        <p:spPr>
          <a:xfrm>
            <a:off x="9958252" y="2486298"/>
            <a:ext cx="484632" cy="4354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Subtitle 2"/>
          <p:cNvSpPr>
            <a:spLocks noGrp="1"/>
          </p:cNvSpPr>
          <p:nvPr>
            <p:ph type="subTitle" idx="1"/>
          </p:nvPr>
        </p:nvSpPr>
        <p:spPr>
          <a:xfrm>
            <a:off x="3694801" y="296090"/>
            <a:ext cx="4795906" cy="927463"/>
          </a:xfrm>
        </p:spPr>
        <p:txBody>
          <a:bodyPr>
            <a:noAutofit/>
          </a:bodyPr>
          <a:lstStyle/>
          <a:p>
            <a:pPr algn="ctr"/>
            <a:r>
              <a:rPr lang="en-I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Kubernetes Cluster Architecture</a:t>
            </a:r>
            <a:endParaRPr lang="en-IN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87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3071"/>
            <a:ext cx="11282082" cy="619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2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8318" y="313508"/>
            <a:ext cx="11524130" cy="1043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Master node </a:t>
            </a: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responsible for managing, storing information, planning and monitoring the nodes</a:t>
            </a:r>
            <a:r>
              <a:rPr lang="en-IN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18" y="1452282"/>
            <a:ext cx="11524130" cy="510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9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0647" y="707109"/>
            <a:ext cx="11349318" cy="5304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ETCD Cluster: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Highly available key value store.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Holds the information of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cluster configuration and state data such as the number of pods, their state, namespace, etc.</a:t>
            </a:r>
            <a:endParaRPr lang="en-IN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Stores information in key value format.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endParaRPr lang="en-IN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IN" sz="2800" dirty="0" err="1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Kube</a:t>
            </a:r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-API server: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management component of k8s and responsible for all the operations in the cluster.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Authenticates user, validate requests, retrieve data etc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4476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8641" y="646663"/>
            <a:ext cx="11129554" cy="5688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Control manager: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Regulates the state of cluster and performs tasks.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Takes </a:t>
            </a: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care of different areas like node controller takes care of nodes.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Responsible for on boarding of new nodes and handling the situations where as replication controller ensures that the desired number of containers are running or not</a:t>
            </a:r>
            <a:r>
              <a:rPr lang="en-IN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endParaRPr lang="en-IN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IN" sz="2800" dirty="0" err="1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Kube</a:t>
            </a:r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Scheduler: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Allocates right pods to nodes based on the </a:t>
            </a:r>
            <a:r>
              <a:rPr lang="en-IN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requirement.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IN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esponsible </a:t>
            </a: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distributing of workloads.</a:t>
            </a:r>
          </a:p>
        </p:txBody>
      </p:sp>
    </p:spTree>
    <p:extLst>
      <p:ext uri="{BB962C8B-B14F-4D97-AF65-F5344CB8AC3E}">
        <p14:creationId xmlns:p14="http://schemas.microsoft.com/office/powerpoint/2010/main" val="359242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1475" y="248513"/>
            <a:ext cx="11449050" cy="1472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Worker nodes 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 responsible for hosting Docker </a:t>
            </a:r>
            <a:r>
              <a:rPr lang="en-US" sz="2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containers 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handles networking to ensure the traffic between applications across the cluster.</a:t>
            </a:r>
            <a:endParaRPr lang="en-IN" sz="2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IN" sz="26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1385048"/>
            <a:ext cx="11449050" cy="51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8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886" y="303908"/>
            <a:ext cx="11416937" cy="6038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N" sz="2800" dirty="0" err="1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Kubelet</a:t>
            </a:r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Kubelet</a:t>
            </a: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a agent that runs on each node in a </a:t>
            </a:r>
            <a:r>
              <a:rPr lang="en-IN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cluster.</a:t>
            </a:r>
            <a:endParaRPr lang="en-IN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Listens for instructions from </a:t>
            </a:r>
            <a:r>
              <a:rPr lang="en-IN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Kube</a:t>
            </a: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-API server and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instructs the container runtime to start or stop containers as needed.</a:t>
            </a:r>
            <a:endParaRPr lang="en-IN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Periodically fetches status report, monitor the status of nodes and containers on </a:t>
            </a:r>
            <a:r>
              <a:rPr lang="en-IN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them.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esponsible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 managing the deployment of pods to Kubernetes nodes.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457200" algn="l"/>
              </a:tabLst>
            </a:pPr>
            <a:endParaRPr lang="en-IN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N" sz="2800" dirty="0" err="1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Kubelet</a:t>
            </a:r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Proxy: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ube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-proxy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 a network proxy that runs on each node in your cluster.</a:t>
            </a:r>
            <a:endParaRPr lang="en-IN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aintains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network rules on nodes. These network rules allow network communication to your Pods from inside or outside of your cluster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591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636</TotalTime>
  <Words>360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KUBERNETES</vt:lpstr>
      <vt:lpstr>KUBERNETES 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absrist@hotmail.com</dc:creator>
  <cp:lastModifiedBy>absrist@hotmail.com</cp:lastModifiedBy>
  <cp:revision>29</cp:revision>
  <dcterms:created xsi:type="dcterms:W3CDTF">2023-03-16T06:04:11Z</dcterms:created>
  <dcterms:modified xsi:type="dcterms:W3CDTF">2023-03-31T09:10:20Z</dcterms:modified>
</cp:coreProperties>
</file>