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0" r:id="rId6"/>
    <p:sldId id="265" r:id="rId7"/>
    <p:sldId id="267" r:id="rId8"/>
    <p:sldId id="268" r:id="rId9"/>
    <p:sldId id="262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1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1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5a473b1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5a473b1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eerak21.github.io/world-vaca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veerak21/world-vac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veerak21.github.io/world-vacati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167171" y="1849514"/>
            <a:ext cx="480965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71612"/>
                </a:solidFill>
              </a:rPr>
              <a:t>World Vacation</a:t>
            </a:r>
            <a:endParaRPr b="1" dirty="0">
              <a:solidFill>
                <a:srgbClr val="C7161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2BC5D-6E59-5B47-5E57-C986E5271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300" y="144173"/>
            <a:ext cx="1152000" cy="1152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+mj-lt"/>
              </a:rPr>
              <a:t>Deployed at: </a:t>
            </a:r>
            <a:r>
              <a:rPr lang="en-GB" b="1" i="0" u="none" strike="noStrike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https://veerak21.github.io/world-vacation/</a:t>
            </a:r>
            <a:endParaRPr lang="en-GB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+mj-lt"/>
              </a:rPr>
              <a:t>GitHub repository:</a:t>
            </a:r>
            <a:r>
              <a:rPr lang="en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https://github.com/veerak21/world-vacation</a:t>
            </a:r>
            <a:r>
              <a:rPr lang="en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endParaRPr sz="1800" b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" name="Google Shape;71;p16">
            <a:extLst>
              <a:ext uri="{FF2B5EF4-FFF2-40B4-BE49-F238E27FC236}">
                <a16:creationId xmlns:a16="http://schemas.microsoft.com/office/drawing/2014/main" id="{F68D9B46-8D87-713D-CB1E-4AD8337B5C13}"/>
              </a:ext>
            </a:extLst>
          </p:cNvPr>
          <p:cNvSpPr txBox="1">
            <a:spLocks/>
          </p:cNvSpPr>
          <p:nvPr/>
        </p:nvSpPr>
        <p:spPr>
          <a:xfrm>
            <a:off x="2362985" y="250836"/>
            <a:ext cx="4826533" cy="7237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dirty="0">
                <a:solidFill>
                  <a:srgbClr val="C00000"/>
                </a:solidFill>
              </a:rPr>
              <a:t>Key Links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7058"/>
            <a:ext cx="8520600" cy="3779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0070C0"/>
                </a:solidFill>
              </a:rPr>
              <a:t>Description</a:t>
            </a:r>
            <a:r>
              <a:rPr lang="en" dirty="0"/>
              <a:t> </a:t>
            </a:r>
            <a:r>
              <a:rPr lang="en" dirty="0">
                <a:solidFill>
                  <a:schemeClr val="tx1"/>
                </a:solidFill>
              </a:rPr>
              <a:t>- This is a vacation app that enables searching for weather &amp; demographic details of a city of your choice.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0070C0"/>
                </a:solidFill>
              </a:rPr>
              <a:t>Motivation for development</a:t>
            </a:r>
            <a:r>
              <a:rPr lang="en" dirty="0"/>
              <a:t> </a:t>
            </a:r>
            <a:r>
              <a:rPr lang="en" dirty="0">
                <a:solidFill>
                  <a:schemeClr val="tx1"/>
                </a:solidFill>
              </a:rPr>
              <a:t>- To identify the best city and country for your travel needs - based on the weather and its unique features.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rgbClr val="0070C0"/>
                </a:solidFill>
              </a:rPr>
              <a:t>User story </a:t>
            </a:r>
            <a:r>
              <a:rPr lang="en" dirty="0"/>
              <a:t>- </a:t>
            </a:r>
            <a:r>
              <a:rPr lang="en" dirty="0">
                <a:solidFill>
                  <a:schemeClr val="tx1"/>
                </a:solidFill>
              </a:rPr>
              <a:t>As a traveller, I would like to travel &amp; explore different cities offering 	</a:t>
            </a:r>
            <a:r>
              <a:rPr lang="en" b="1" dirty="0">
                <a:solidFill>
                  <a:schemeClr val="accent6">
                    <a:lumMod val="75000"/>
                  </a:schemeClr>
                </a:solidFill>
              </a:rPr>
              <a:t>a)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Unique weather patters</a:t>
            </a:r>
          </a:p>
          <a:p>
            <a:pPr marL="1028700" lvl="2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en-GB" sz="1800" dirty="0"/>
              <a:t>  	</a:t>
            </a: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</a:rPr>
              <a:t>b)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1"/>
                </a:solidFill>
              </a:rPr>
              <a:t>Enriching cultural styles and </a:t>
            </a:r>
          </a:p>
          <a:p>
            <a:pPr marL="1028700" lvl="2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en-GB" sz="1800" dirty="0"/>
              <a:t>  	</a:t>
            </a: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</a:rPr>
              <a:t>c)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1"/>
                </a:solidFill>
              </a:rPr>
              <a:t>Eye-catching tourist attractions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F01F76-77C4-098E-0AAB-11F5FD084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428" y="206519"/>
            <a:ext cx="756000" cy="756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Google Shape;71;p16">
            <a:extLst>
              <a:ext uri="{FF2B5EF4-FFF2-40B4-BE49-F238E27FC236}">
                <a16:creationId xmlns:a16="http://schemas.microsoft.com/office/drawing/2014/main" id="{73F85DF4-6F04-52D5-A6E8-2E46943107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8734" y="250836"/>
            <a:ext cx="4826533" cy="7237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C00000"/>
                </a:solidFill>
              </a:rPr>
              <a:t>Concept</a:t>
            </a:r>
            <a:endParaRPr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409466" y="1032893"/>
            <a:ext cx="6325069" cy="3703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tx1"/>
                </a:solidFill>
              </a:rPr>
              <a:t>As a traveller, I would like to travel &amp; explore different cities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</a:endParaRPr>
          </a:p>
          <a:p>
            <a:pPr marL="5969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</a:rPr>
              <a:t>GIVEN</a:t>
            </a:r>
            <a:r>
              <a:rPr lang="en-GB" sz="1800" dirty="0">
                <a:solidFill>
                  <a:schemeClr val="tx1"/>
                </a:solidFill>
              </a:rPr>
              <a:t> a search engine for city input</a:t>
            </a:r>
          </a:p>
          <a:p>
            <a:pPr marL="6096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800" b="1" dirty="0">
                <a:solidFill>
                  <a:srgbClr val="0070C0"/>
                </a:solidFill>
              </a:rPr>
              <a:t>WHEN</a:t>
            </a:r>
            <a:r>
              <a:rPr lang="en-GB" sz="1800" dirty="0">
                <a:solidFill>
                  <a:schemeClr val="tx1"/>
                </a:solidFill>
              </a:rPr>
              <a:t> I search for a destination city</a:t>
            </a:r>
          </a:p>
          <a:p>
            <a:pPr marL="6096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800" b="1" dirty="0">
                <a:solidFill>
                  <a:srgbClr val="00B050"/>
                </a:solidFill>
              </a:rPr>
              <a:t>THEN</a:t>
            </a:r>
            <a:r>
              <a:rPr lang="en-GB" sz="1800" dirty="0">
                <a:solidFill>
                  <a:schemeClr val="tx1"/>
                </a:solidFill>
              </a:rPr>
              <a:t> I am presented with the city’s </a:t>
            </a:r>
          </a:p>
          <a:p>
            <a:pPr lvl="2" indent="-304800">
              <a:lnSpc>
                <a:spcPct val="150000"/>
              </a:lnSpc>
              <a:spcBef>
                <a:spcPts val="0"/>
              </a:spcBef>
              <a:buSzPts val="1200"/>
              <a:buFont typeface="Courier New" panose="02070309020205020404" pitchFamily="49" charset="0"/>
              <a:buChar char="o"/>
            </a:pPr>
            <a:r>
              <a:rPr lang="en" sz="1800" dirty="0">
                <a:solidFill>
                  <a:schemeClr val="tx1"/>
                </a:solidFill>
              </a:rPr>
              <a:t>Weather </a:t>
            </a:r>
          </a:p>
          <a:p>
            <a:pPr lvl="2" indent="-304800">
              <a:lnSpc>
                <a:spcPct val="150000"/>
              </a:lnSpc>
              <a:spcBef>
                <a:spcPts val="0"/>
              </a:spcBef>
              <a:buSzPts val="1200"/>
              <a:buFont typeface="Courier New" panose="02070309020205020404" pitchFamily="49" charset="0"/>
              <a:buChar char="o"/>
            </a:pPr>
            <a:r>
              <a:rPr lang="en" sz="1800" dirty="0">
                <a:solidFill>
                  <a:schemeClr val="tx1"/>
                </a:solidFill>
              </a:rPr>
              <a:t>Demographic features</a:t>
            </a:r>
            <a:endParaRPr lang="en-GB" sz="1800" dirty="0">
              <a:solidFill>
                <a:schemeClr val="tx1"/>
              </a:solidFill>
            </a:endParaRPr>
          </a:p>
          <a:p>
            <a:pPr lvl="3" indent="-304800">
              <a:lnSpc>
                <a:spcPct val="150000"/>
              </a:lnSpc>
              <a:spcBef>
                <a:spcPts val="0"/>
              </a:spcBef>
              <a:buSzPts val="1200"/>
              <a:buFont typeface="Wingdings" panose="05000000000000000000" pitchFamily="2" charset="2"/>
              <a:buChar char="Ø"/>
            </a:pPr>
            <a:r>
              <a:rPr lang="en" sz="1800" dirty="0">
                <a:solidFill>
                  <a:schemeClr val="tx1"/>
                </a:solidFill>
              </a:rPr>
              <a:t>Population</a:t>
            </a:r>
          </a:p>
          <a:p>
            <a:pPr lvl="3" indent="-304800">
              <a:lnSpc>
                <a:spcPct val="150000"/>
              </a:lnSpc>
              <a:spcBef>
                <a:spcPts val="0"/>
              </a:spcBef>
              <a:buSzPts val="1200"/>
              <a:buFont typeface="Wingdings" panose="05000000000000000000" pitchFamily="2" charset="2"/>
              <a:buChar char="Ø"/>
            </a:pPr>
            <a:r>
              <a:rPr lang="en" sz="1800" dirty="0">
                <a:solidFill>
                  <a:schemeClr val="tx1"/>
                </a:solidFill>
              </a:rPr>
              <a:t>Tourist information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7FA62C-68D6-544A-60E2-24F067FCA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428" y="206519"/>
            <a:ext cx="756000" cy="756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Google Shape;71;p16">
            <a:extLst>
              <a:ext uri="{FF2B5EF4-FFF2-40B4-BE49-F238E27FC236}">
                <a16:creationId xmlns:a16="http://schemas.microsoft.com/office/drawing/2014/main" id="{80565B82-CF56-2728-E02B-143176BEE2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8734" y="250836"/>
            <a:ext cx="4826533" cy="7237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User Story</a:t>
            </a:r>
            <a:endParaRPr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2FAB1-039F-9EF0-E3E3-4BD83072C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76" y="1085324"/>
            <a:ext cx="2795182" cy="1611507"/>
          </a:xfrm>
        </p:spPr>
        <p:txBody>
          <a:bodyPr/>
          <a:lstStyle/>
          <a:p>
            <a:pPr marL="139700" indent="0">
              <a:buNone/>
            </a:pPr>
            <a:r>
              <a:rPr lang="en-GB" sz="1800" b="1" dirty="0">
                <a:solidFill>
                  <a:srgbClr val="0070C0"/>
                </a:solidFill>
              </a:rPr>
              <a:t>Key Tasks</a:t>
            </a:r>
            <a:endParaRPr lang="en-GB" sz="1800" dirty="0">
              <a:solidFill>
                <a:schemeClr val="tx1"/>
              </a:solidFill>
            </a:endParaRPr>
          </a:p>
          <a:p>
            <a:r>
              <a:rPr lang="en-GB" sz="1800" dirty="0">
                <a:solidFill>
                  <a:schemeClr val="tx1"/>
                </a:solidFill>
              </a:rPr>
              <a:t>A website - 4 pages</a:t>
            </a:r>
          </a:p>
          <a:p>
            <a:r>
              <a:rPr lang="en-GB" sz="1800" dirty="0">
                <a:solidFill>
                  <a:schemeClr val="tx1"/>
                </a:solidFill>
              </a:rPr>
              <a:t>APIs for Weather &amp; Demography</a:t>
            </a:r>
          </a:p>
          <a:p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412CF-6C9F-02E5-CC45-392BFE43EE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82413" y="1085323"/>
            <a:ext cx="2888045" cy="1922572"/>
          </a:xfrm>
        </p:spPr>
        <p:txBody>
          <a:bodyPr/>
          <a:lstStyle/>
          <a:p>
            <a:pPr marL="139700" indent="0">
              <a:buNone/>
            </a:pPr>
            <a:r>
              <a:rPr lang="en-GB" sz="1800" b="1" dirty="0">
                <a:solidFill>
                  <a:srgbClr val="0070C0"/>
                </a:solidFill>
              </a:rPr>
              <a:t>Technologies used</a:t>
            </a:r>
          </a:p>
          <a:p>
            <a:r>
              <a:rPr lang="en-GB" sz="1800" dirty="0">
                <a:solidFill>
                  <a:schemeClr val="tx1"/>
                </a:solidFill>
              </a:rPr>
              <a:t>HTML</a:t>
            </a:r>
          </a:p>
          <a:p>
            <a:r>
              <a:rPr lang="en-GB" sz="1800" dirty="0">
                <a:solidFill>
                  <a:schemeClr val="tx1"/>
                </a:solidFill>
              </a:rPr>
              <a:t>Tailwind CSS</a:t>
            </a:r>
          </a:p>
          <a:p>
            <a:r>
              <a:rPr lang="en-GB" sz="1800" dirty="0">
                <a:solidFill>
                  <a:schemeClr val="tx1"/>
                </a:solidFill>
              </a:rPr>
              <a:t>JavaScript</a:t>
            </a:r>
          </a:p>
          <a:p>
            <a:r>
              <a:rPr lang="en-GB" sz="1800" dirty="0">
                <a:solidFill>
                  <a:schemeClr val="tx1"/>
                </a:solidFill>
              </a:rPr>
              <a:t>Server-side APIs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26004A-2C4C-138F-34C1-40CDE9A83596}"/>
              </a:ext>
            </a:extLst>
          </p:cNvPr>
          <p:cNvSpPr txBox="1">
            <a:spLocks/>
          </p:cNvSpPr>
          <p:nvPr/>
        </p:nvSpPr>
        <p:spPr>
          <a:xfrm>
            <a:off x="685776" y="2858558"/>
            <a:ext cx="7816800" cy="161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buFont typeface="Arial"/>
              <a:buNone/>
            </a:pPr>
            <a:r>
              <a:rPr lang="en-GB" sz="1800" b="1" dirty="0">
                <a:solidFill>
                  <a:srgbClr val="0070C0"/>
                </a:solidFill>
              </a:rPr>
              <a:t>Challenges</a:t>
            </a:r>
          </a:p>
          <a:p>
            <a:r>
              <a:rPr lang="en-GB" sz="1800" dirty="0">
                <a:solidFill>
                  <a:schemeClr val="tx1"/>
                </a:solidFill>
              </a:rPr>
              <a:t>Identifying and applying the appropriate API for the project.</a:t>
            </a:r>
          </a:p>
          <a:p>
            <a:r>
              <a:rPr lang="en-GB" sz="1800" dirty="0">
                <a:solidFill>
                  <a:schemeClr val="tx1"/>
                </a:solidFill>
              </a:rPr>
              <a:t>Applying Tailwind CSS for the webpage design</a:t>
            </a:r>
          </a:p>
          <a:p>
            <a:r>
              <a:rPr lang="en-GB" sz="1800" dirty="0">
                <a:solidFill>
                  <a:schemeClr val="tx1"/>
                </a:solidFill>
              </a:rPr>
              <a:t>Enabling JavaScript-based logic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909E4A-D4FC-54B1-F471-9511BDF4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428" y="206519"/>
            <a:ext cx="756000" cy="756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Google Shape;71;p16">
            <a:extLst>
              <a:ext uri="{FF2B5EF4-FFF2-40B4-BE49-F238E27FC236}">
                <a16:creationId xmlns:a16="http://schemas.microsoft.com/office/drawing/2014/main" id="{6A5658DF-50FB-BFCF-B8DA-8D7F6E11DE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8734" y="250836"/>
            <a:ext cx="4826533" cy="7237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C00000"/>
                </a:solidFill>
              </a:rPr>
              <a:t>Process</a:t>
            </a:r>
            <a:endParaRPr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2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1;p16">
            <a:extLst>
              <a:ext uri="{FF2B5EF4-FFF2-40B4-BE49-F238E27FC236}">
                <a16:creationId xmlns:a16="http://schemas.microsoft.com/office/drawing/2014/main" id="{68589CC9-528F-5AE6-ADB0-56F43C670C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2985" y="250836"/>
            <a:ext cx="4826533" cy="7237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C00000"/>
                </a:solidFill>
              </a:rPr>
              <a:t>Project Roles</a:t>
            </a:r>
            <a:endParaRPr sz="28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A153C7-B0E1-EFE0-D76F-70851CCC4A31}"/>
              </a:ext>
            </a:extLst>
          </p:cNvPr>
          <p:cNvSpPr txBox="1"/>
          <p:nvPr/>
        </p:nvSpPr>
        <p:spPr>
          <a:xfrm>
            <a:off x="5668007" y="1782252"/>
            <a:ext cx="2568893" cy="40862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800" dirty="0"/>
              <a:t>API Sourcing &amp; 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29ADED-8379-F065-4036-03FB38F7A91A}"/>
              </a:ext>
            </a:extLst>
          </p:cNvPr>
          <p:cNvSpPr txBox="1"/>
          <p:nvPr/>
        </p:nvSpPr>
        <p:spPr>
          <a:xfrm>
            <a:off x="980162" y="1782252"/>
            <a:ext cx="2996178" cy="40862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800" dirty="0"/>
              <a:t>Webpage Coding &amp; 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27E71-B45A-0359-A3C4-2223EA23DBE0}"/>
              </a:ext>
            </a:extLst>
          </p:cNvPr>
          <p:cNvSpPr txBox="1"/>
          <p:nvPr/>
        </p:nvSpPr>
        <p:spPr>
          <a:xfrm>
            <a:off x="468727" y="2475046"/>
            <a:ext cx="3833101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70C0"/>
                </a:solidFill>
              </a:rPr>
              <a:t>Landing page </a:t>
            </a:r>
            <a:r>
              <a:rPr lang="en-GB" sz="1800" dirty="0"/>
              <a:t>- Veera Pagadala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70C0"/>
                </a:solidFill>
              </a:rPr>
              <a:t>About page 	</a:t>
            </a:r>
            <a:r>
              <a:rPr lang="en-GB" sz="1800" dirty="0"/>
              <a:t>- Veera Pagadala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70C0"/>
                </a:solidFill>
              </a:rPr>
              <a:t>Search page	</a:t>
            </a:r>
            <a:r>
              <a:rPr lang="en-GB" sz="1800" dirty="0"/>
              <a:t>- Faduma </a:t>
            </a:r>
            <a:r>
              <a:rPr lang="en-GB" sz="1800" dirty="0" err="1"/>
              <a:t>Dahir</a:t>
            </a:r>
            <a:endParaRPr lang="en-GB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70C0"/>
                </a:solidFill>
              </a:rPr>
              <a:t>Reviews page	</a:t>
            </a:r>
            <a:r>
              <a:rPr lang="en-GB" sz="1800" dirty="0"/>
              <a:t>- Matteo </a:t>
            </a:r>
            <a:r>
              <a:rPr lang="en-GB" sz="1800" dirty="0" err="1"/>
              <a:t>Neri</a:t>
            </a:r>
            <a:r>
              <a:rPr lang="en-GB" sz="18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A9F6B3-B602-7DD4-826F-84DE0B6AB5F7}"/>
              </a:ext>
            </a:extLst>
          </p:cNvPr>
          <p:cNvSpPr txBox="1"/>
          <p:nvPr/>
        </p:nvSpPr>
        <p:spPr>
          <a:xfrm>
            <a:off x="4869191" y="2475046"/>
            <a:ext cx="4166525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70C0"/>
                </a:solidFill>
              </a:rPr>
              <a:t>Weather API </a:t>
            </a:r>
            <a:r>
              <a:rPr lang="en-GB" sz="1800" dirty="0"/>
              <a:t>- Veera Pagadala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70C0"/>
                </a:solidFill>
              </a:rPr>
              <a:t>Demographic API </a:t>
            </a:r>
            <a:r>
              <a:rPr lang="en-GB" sz="1800" dirty="0"/>
              <a:t>- </a:t>
            </a:r>
            <a:r>
              <a:rPr lang="en-GB" sz="1800" dirty="0" err="1"/>
              <a:t>Sakariya</a:t>
            </a:r>
            <a:r>
              <a:rPr lang="en-GB" sz="1800" dirty="0"/>
              <a:t> Adam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D746DE-EF6D-D2A8-37EC-ED69B5EAA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428" y="206519"/>
            <a:ext cx="756000" cy="756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282222E-6926-AA76-38CF-3845A3A849F3}"/>
              </a:ext>
            </a:extLst>
          </p:cNvPr>
          <p:cNvSpPr txBox="1"/>
          <p:nvPr/>
        </p:nvSpPr>
        <p:spPr>
          <a:xfrm>
            <a:off x="1991806" y="1086169"/>
            <a:ext cx="51603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800" b="1" dirty="0">
                <a:solidFill>
                  <a:srgbClr val="0070C0"/>
                </a:solidFill>
              </a:rPr>
              <a:t>Initial proposal &amp; wireframes </a:t>
            </a:r>
            <a:r>
              <a:rPr lang="en-GB" sz="1800" dirty="0">
                <a:solidFill>
                  <a:schemeClr val="tx1"/>
                </a:solidFill>
              </a:rPr>
              <a:t>- </a:t>
            </a:r>
            <a:r>
              <a:rPr lang="en-GB" sz="1800" dirty="0" err="1">
                <a:solidFill>
                  <a:schemeClr val="tx1"/>
                </a:solidFill>
              </a:rPr>
              <a:t>Sakariya</a:t>
            </a:r>
            <a:r>
              <a:rPr lang="en-GB" sz="1800" dirty="0">
                <a:solidFill>
                  <a:schemeClr val="tx1"/>
                </a:solidFill>
              </a:rPr>
              <a:t> Adam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16">
            <a:extLst>
              <a:ext uri="{FF2B5EF4-FFF2-40B4-BE49-F238E27FC236}">
                <a16:creationId xmlns:a16="http://schemas.microsoft.com/office/drawing/2014/main" id="{E72E87C3-41A2-62AD-A4E0-1FFC5A2B46AE}"/>
              </a:ext>
            </a:extLst>
          </p:cNvPr>
          <p:cNvSpPr txBox="1">
            <a:spLocks/>
          </p:cNvSpPr>
          <p:nvPr/>
        </p:nvSpPr>
        <p:spPr>
          <a:xfrm>
            <a:off x="2362985" y="250836"/>
            <a:ext cx="4826533" cy="7237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dirty="0">
                <a:solidFill>
                  <a:srgbClr val="C00000"/>
                </a:solidFill>
              </a:rPr>
              <a:t>The Landing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DD897-BFFB-8B66-546D-23C172D5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52066"/>
            <a:ext cx="5120000" cy="28800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7EA263-6619-31A6-A3F7-FDE35EAEB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428" y="206519"/>
            <a:ext cx="756000" cy="756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9279B0-28BB-F78D-4AF8-15F24AB4E8AA}"/>
              </a:ext>
            </a:extLst>
          </p:cNvPr>
          <p:cNvSpPr txBox="1"/>
          <p:nvPr/>
        </p:nvSpPr>
        <p:spPr>
          <a:xfrm>
            <a:off x="2157658" y="433738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rgbClr val="0070C0"/>
                </a:solidFill>
              </a:rPr>
              <a:t>Prototype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519BF6-267D-FAB3-B9D7-2E9A0741060C}"/>
              </a:ext>
            </a:extLst>
          </p:cNvPr>
          <p:cNvSpPr txBox="1"/>
          <p:nvPr/>
        </p:nvSpPr>
        <p:spPr>
          <a:xfrm>
            <a:off x="5546558" y="4368159"/>
            <a:ext cx="34650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 dirty="0">
                <a:effectLst/>
                <a:latin typeface="-apple-system"/>
                <a:hlinkClick r:id="rId4"/>
              </a:rPr>
              <a:t>https://veerak21.github.io/world-vacation/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74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ED2827-B97D-D2BE-56C8-A671A99B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52066"/>
            <a:ext cx="5120000" cy="288000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Google Shape;71;p16">
            <a:extLst>
              <a:ext uri="{FF2B5EF4-FFF2-40B4-BE49-F238E27FC236}">
                <a16:creationId xmlns:a16="http://schemas.microsoft.com/office/drawing/2014/main" id="{4D64825A-22A5-56C5-37C4-7C26BD84C899}"/>
              </a:ext>
            </a:extLst>
          </p:cNvPr>
          <p:cNvSpPr txBox="1">
            <a:spLocks/>
          </p:cNvSpPr>
          <p:nvPr/>
        </p:nvSpPr>
        <p:spPr>
          <a:xfrm>
            <a:off x="2362985" y="250836"/>
            <a:ext cx="4826533" cy="7237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dirty="0">
                <a:solidFill>
                  <a:srgbClr val="C00000"/>
                </a:solidFill>
              </a:rPr>
              <a:t>About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65665-6DD9-511D-311E-D66FA40B2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428" y="206519"/>
            <a:ext cx="756000" cy="756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E5206-5A6D-0381-2CD1-966114547239}"/>
              </a:ext>
            </a:extLst>
          </p:cNvPr>
          <p:cNvSpPr txBox="1"/>
          <p:nvPr/>
        </p:nvSpPr>
        <p:spPr>
          <a:xfrm>
            <a:off x="2157658" y="433738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rgbClr val="0070C0"/>
                </a:solidFill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420176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797D8E1-BA7D-A2CE-8952-AB5C0CAC0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9" b="3603"/>
          <a:stretch/>
        </p:blipFill>
        <p:spPr>
          <a:xfrm>
            <a:off x="0" y="321844"/>
            <a:ext cx="9144000" cy="449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1196581" y="1475598"/>
            <a:ext cx="6750837" cy="2192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Provide travel based information, such as local languages and cuisine.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Cultural activity calenders for different cities. 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Display Health-care specific information for travellers.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Google Shape;71;p16">
            <a:extLst>
              <a:ext uri="{FF2B5EF4-FFF2-40B4-BE49-F238E27FC236}">
                <a16:creationId xmlns:a16="http://schemas.microsoft.com/office/drawing/2014/main" id="{9C1A64BA-A080-1BFE-9C71-1FBF89DDBB59}"/>
              </a:ext>
            </a:extLst>
          </p:cNvPr>
          <p:cNvSpPr txBox="1">
            <a:spLocks/>
          </p:cNvSpPr>
          <p:nvPr/>
        </p:nvSpPr>
        <p:spPr>
          <a:xfrm>
            <a:off x="2362985" y="250836"/>
            <a:ext cx="4826533" cy="7237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2800" dirty="0">
                <a:solidFill>
                  <a:srgbClr val="C00000"/>
                </a:solidFill>
              </a:rPr>
              <a:t>Directions for Improvement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295</Words>
  <Application>Microsoft Office PowerPoint</Application>
  <PresentationFormat>On-screen Show (16:9)</PresentationFormat>
  <Paragraphs>52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Courier New</vt:lpstr>
      <vt:lpstr>Wingdings</vt:lpstr>
      <vt:lpstr>Simple Light</vt:lpstr>
      <vt:lpstr>World Vacation</vt:lpstr>
      <vt:lpstr>Concept</vt:lpstr>
      <vt:lpstr>User Story</vt:lpstr>
      <vt:lpstr>Process</vt:lpstr>
      <vt:lpstr>Project Roles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Vacation</dc:title>
  <cp:lastModifiedBy>Author</cp:lastModifiedBy>
  <cp:revision>1</cp:revision>
  <dcterms:modified xsi:type="dcterms:W3CDTF">2023-01-04T23:19:52Z</dcterms:modified>
</cp:coreProperties>
</file>