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D0A9-DE5D-46CA-A1D5-54B4606C3D3A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D1596-0E43-495E-8504-164C732AAB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557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FDF6A9-7873-4AAF-AB42-4845AF3C524F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3D8550B-C868-4E68-BC6C-E7A17D45BDF2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7704" y="1340768"/>
            <a:ext cx="5069160" cy="829072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DIGITAL PORTFOLIO</a:t>
            </a:r>
            <a:endParaRPr lang="en-IN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7664" y="2924944"/>
            <a:ext cx="5688632" cy="2448272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>
                <a:latin typeface="Britannic Bold" pitchFamily="34" charset="0"/>
                <a:cs typeface="Aharoni" pitchFamily="2" charset="-79"/>
              </a:rPr>
              <a:t>STUDENT NAME: KAVIYA.V</a:t>
            </a:r>
          </a:p>
          <a:p>
            <a:pPr algn="l"/>
            <a:r>
              <a:rPr lang="en-US" sz="2000" dirty="0" smtClean="0">
                <a:latin typeface="Britannic Bold" pitchFamily="34" charset="0"/>
                <a:cs typeface="Aharoni" pitchFamily="2" charset="-79"/>
              </a:rPr>
              <a:t>REGISTER NO </a:t>
            </a:r>
            <a:r>
              <a:rPr lang="en-US" sz="2000" dirty="0">
                <a:latin typeface="Britannic Bold" pitchFamily="34" charset="0"/>
                <a:cs typeface="Aharoni" pitchFamily="2" charset="-79"/>
              </a:rPr>
              <a:t>AND </a:t>
            </a:r>
            <a:r>
              <a:rPr lang="en-US" sz="2000" dirty="0" smtClean="0">
                <a:latin typeface="Britannic Bold" pitchFamily="34" charset="0"/>
                <a:cs typeface="Aharoni" pitchFamily="2" charset="-79"/>
              </a:rPr>
              <a:t>NMID:</a:t>
            </a:r>
            <a:r>
              <a:rPr lang="en-US" sz="2000" dirty="0">
                <a:latin typeface="Britannic Bold" pitchFamily="34" charset="0"/>
                <a:cs typeface="Aharoni" pitchFamily="2" charset="-79"/>
              </a:rPr>
              <a:t>24131130500122009</a:t>
            </a:r>
          </a:p>
          <a:p>
            <a:pPr algn="l"/>
            <a:r>
              <a:rPr lang="en-US" sz="2000" dirty="0" smtClean="0">
                <a:latin typeface="Britannic Bold" pitchFamily="34" charset="0"/>
                <a:cs typeface="Aharoni" pitchFamily="2" charset="-79"/>
              </a:rPr>
              <a:t>/asanm11324131130500122009</a:t>
            </a:r>
            <a:endParaRPr lang="en-US" sz="2000" dirty="0">
              <a:latin typeface="Britannic Bold" pitchFamily="34" charset="0"/>
              <a:cs typeface="Aharoni" pitchFamily="2" charset="-79"/>
            </a:endParaRPr>
          </a:p>
          <a:p>
            <a:pPr algn="l"/>
            <a:r>
              <a:rPr lang="en-US" sz="2000" dirty="0" smtClean="0">
                <a:latin typeface="Britannic Bold" pitchFamily="34" charset="0"/>
                <a:cs typeface="Aharoni" pitchFamily="2" charset="-79"/>
              </a:rPr>
              <a:t>DEPARTMANT: BCA – II year</a:t>
            </a:r>
          </a:p>
          <a:p>
            <a:pPr algn="l"/>
            <a:r>
              <a:rPr lang="en-US" sz="2000" dirty="0" smtClean="0">
                <a:latin typeface="Britannic Bold" pitchFamily="34" charset="0"/>
                <a:cs typeface="Aharoni" pitchFamily="2" charset="-79"/>
              </a:rPr>
              <a:t>COLLEGE NAME AND  UNIVERSITY</a:t>
            </a:r>
            <a:r>
              <a:rPr lang="en-US" sz="2000" dirty="0">
                <a:latin typeface="Britannic Bold" pitchFamily="34" charset="0"/>
                <a:cs typeface="Aharoni" pitchFamily="2" charset="-79"/>
              </a:rPr>
              <a:t>: 113-VALLALAR ARTS AND SCIENCE COLLEGE,ANNAMALAI UNIVERSITY</a:t>
            </a:r>
            <a:endParaRPr lang="en-IN" sz="20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6202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1"/>
            <a:ext cx="7772400" cy="936103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latin typeface="Aharoni" pitchFamily="2" charset="-79"/>
                <a:cs typeface="Aharoni" pitchFamily="2" charset="-79"/>
              </a:rPr>
              <a:t>RESULTS AND SCREENSHORT:</a:t>
            </a:r>
            <a:endParaRPr lang="en-IN" sz="40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84784"/>
            <a:ext cx="3888432" cy="352839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Successfully developed a responsive and interactive portfolio showcasing customer service skills and achievements.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Screenshots highlight the Hero, Skills, Projects, and Contact sections with clean UI and smooth navigation.</a:t>
            </a: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1026" name="Picture 2" descr="C:\Users\welcome\Pictures\Screenshots\WhatsApp Image 2025-08-31 at 9.40.11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340768"/>
            <a:ext cx="4032448" cy="496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929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welcome\Pictures\Screenshots\WhatsApp Image 2025-08-31 at 9.40.27 PM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476672"/>
            <a:ext cx="2808311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welcome\Pictures\Screenshots\WhatsApp Image 2025-08-31 at 9.40.57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205" y="476672"/>
            <a:ext cx="3168352" cy="5904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welcome\Pictures\Screenshots\WhatsApp Image 2025-08-31 at 9.41.27 PM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8557" y="476672"/>
            <a:ext cx="2912060" cy="599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176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1008111"/>
          </a:xfrm>
        </p:spPr>
        <p:txBody>
          <a:bodyPr/>
          <a:lstStyle/>
          <a:p>
            <a:pPr algn="l"/>
            <a:r>
              <a:rPr lang="en-US" dirty="0" smtClean="0">
                <a:latin typeface="Aharoni" pitchFamily="2" charset="-79"/>
                <a:cs typeface="Aharoni" pitchFamily="2" charset="-79"/>
              </a:rPr>
              <a:t>CONCLUSION: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700808"/>
            <a:ext cx="7486600" cy="381642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This portfolio demonstrates how customer service expertise can be presented in a modern and engaging way.</a:t>
            </a:r>
          </a:p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It highlights key skills, metrics, and achievements with interactive features.</a:t>
            </a:r>
          </a:p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Built using HTML, CSS, and JavaScript, it ensures responsiveness and accessibility.</a:t>
            </a:r>
          </a:p>
          <a:p>
            <a:pPr algn="l"/>
            <a:r>
              <a:rPr lang="en-US" sz="2000" b="1" dirty="0">
                <a:latin typeface="Aharoni" pitchFamily="2" charset="-79"/>
                <a:cs typeface="Aharoni" pitchFamily="2" charset="-79"/>
              </a:rPr>
              <a:t>The project serves as a professional tool for career growth and opportunities.</a:t>
            </a: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0644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848600" cy="68924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Aharoni" pitchFamily="2" charset="-79"/>
                <a:cs typeface="Aharoni" pitchFamily="2" charset="-79"/>
              </a:rPr>
              <a:t>PROJECT TITLE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83568" y="2204864"/>
            <a:ext cx="7772400" cy="2304256"/>
          </a:xfrm>
        </p:spPr>
        <p:txBody>
          <a:bodyPr>
            <a:normAutofit fontScale="77500" lnSpcReduction="20000"/>
          </a:bodyPr>
          <a:lstStyle/>
          <a:p>
            <a:pPr algn="just"/>
            <a:endParaRPr lang="en-US" dirty="0" smtClean="0">
              <a:latin typeface="Berlin Sans FB Demi" pitchFamily="34" charset="0"/>
            </a:endParaRPr>
          </a:p>
          <a:p>
            <a:pPr algn="ctr"/>
            <a:r>
              <a:rPr lang="en-US" sz="5400" dirty="0" smtClean="0">
                <a:latin typeface="Britannic Bold" pitchFamily="34" charset="0"/>
                <a:cs typeface="Aharoni" pitchFamily="2" charset="-79"/>
              </a:rPr>
              <a:t>CUSTOMER SERVICE REPRESENTATIVE</a:t>
            </a:r>
            <a:r>
              <a:rPr lang="en-US" sz="5400" dirty="0">
                <a:latin typeface="Britannic Bold" pitchFamily="34" charset="0"/>
                <a:cs typeface="Aharoni" pitchFamily="2" charset="-79"/>
              </a:rPr>
              <a:t> </a:t>
            </a:r>
          </a:p>
          <a:p>
            <a:pPr algn="ctr"/>
            <a:r>
              <a:rPr lang="en-US" sz="5400" dirty="0" smtClean="0">
                <a:latin typeface="Britannic Bold" pitchFamily="34" charset="0"/>
                <a:cs typeface="Aharoni" pitchFamily="2" charset="-79"/>
              </a:rPr>
              <a:t>PORTFOLIO</a:t>
            </a:r>
            <a:endParaRPr lang="en-IN" sz="54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571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92088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>
                <a:latin typeface="Aharoni" pitchFamily="2" charset="-79"/>
                <a:cs typeface="Aharoni" pitchFamily="2" charset="-79"/>
              </a:rPr>
              <a:t>AGENDA: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772400" cy="496855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1.Problem Statement</a:t>
            </a:r>
          </a:p>
          <a:p>
            <a:pPr algn="l"/>
            <a:endParaRPr lang="en-US" b="1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2.Project Overview</a:t>
            </a:r>
          </a:p>
          <a:p>
            <a:pPr algn="l"/>
            <a:endParaRPr lang="en-US" b="1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3.End Users</a:t>
            </a:r>
          </a:p>
          <a:p>
            <a:pPr algn="l"/>
            <a:endParaRPr lang="en-US" b="1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4.Tools and Technologies</a:t>
            </a:r>
          </a:p>
          <a:p>
            <a:pPr algn="l"/>
            <a:endParaRPr lang="en-US" b="1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5.Portfolio design and Layout</a:t>
            </a:r>
          </a:p>
          <a:p>
            <a:pPr algn="l"/>
            <a:endParaRPr lang="en-US" b="1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6.Features and Functionality</a:t>
            </a:r>
          </a:p>
          <a:p>
            <a:pPr algn="l"/>
            <a:endParaRPr lang="en-US" b="1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7.Results and Screenshots</a:t>
            </a:r>
          </a:p>
          <a:p>
            <a:pPr algn="l"/>
            <a:endParaRPr lang="en-US" b="1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8.Conclusion</a:t>
            </a:r>
          </a:p>
          <a:p>
            <a:pPr algn="l"/>
            <a:endParaRPr lang="en-US" b="1" dirty="0">
              <a:latin typeface="Aharoni" pitchFamily="2" charset="-79"/>
              <a:cs typeface="Aharoni" pitchFamily="2" charset="-79"/>
            </a:endParaRPr>
          </a:p>
          <a:p>
            <a:pPr algn="l"/>
            <a:r>
              <a:rPr lang="en-US" b="1" dirty="0">
                <a:latin typeface="Aharoni" pitchFamily="2" charset="-79"/>
                <a:cs typeface="Aharoni" pitchFamily="2" charset="-79"/>
              </a:rPr>
              <a:t>9.Github Link</a:t>
            </a:r>
            <a:endParaRPr lang="en-IN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77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884311"/>
          </a:xfrm>
        </p:spPr>
        <p:txBody>
          <a:bodyPr/>
          <a:lstStyle/>
          <a:p>
            <a:pPr algn="l"/>
            <a:r>
              <a:rPr lang="en-US" dirty="0" smtClean="0">
                <a:latin typeface="Aharoni" pitchFamily="2" charset="-79"/>
                <a:cs typeface="Aharoni" pitchFamily="2" charset="-79"/>
              </a:rPr>
              <a:t>PROBLEM STATEMENT: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412776"/>
            <a:ext cx="7340352" cy="2520280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Britannic Bold" pitchFamily="34" charset="0"/>
                <a:cs typeface="Aharoni" pitchFamily="2" charset="-79"/>
              </a:rPr>
              <a:t>Customer service skills and achievements are often hard to showcase through a traditional resume. Professionals need an interactive portfolio to highlight communication abilities, support metrics, and tools used. This project solves that by creating a digital portfolio using HTML, CSS, and JavaScript.</a:t>
            </a:r>
            <a:endParaRPr lang="en-IN" sz="2400" dirty="0">
              <a:latin typeface="Britannic Bold" pitchFamily="34" charset="0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336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404664"/>
            <a:ext cx="7772400" cy="812303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PROJECT</a:t>
            </a:r>
            <a:r>
              <a:rPr lang="en-US" dirty="0" smtClean="0"/>
              <a:t> </a:t>
            </a:r>
            <a:r>
              <a:rPr lang="en-US" b="1" dirty="0" smtClean="0"/>
              <a:t>OVERVIEW</a:t>
            </a:r>
            <a:r>
              <a:rPr lang="en-US" dirty="0" smtClean="0"/>
              <a:t>: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5576" y="1628800"/>
            <a:ext cx="7772400" cy="4968552"/>
          </a:xfrm>
        </p:spPr>
        <p:txBody>
          <a:bodyPr>
            <a:noAutofit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Designed a professional portfolio website for a Customer Service Representative.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Showcases key skills, achievements, and customer support metrics.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Built using HTML, CSS, and JavaScript for interactive design.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Includes sections like About, Skills, Projects, Testimonials, and Contact.</a:t>
            </a:r>
          </a:p>
          <a:p>
            <a:pPr marL="342900" indent="-3429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Provides a modern way to present customer service expertise online.</a:t>
            </a: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976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2657"/>
            <a:ext cx="7772400" cy="79208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haroni" pitchFamily="2" charset="-79"/>
                <a:cs typeface="Aharoni" pitchFamily="2" charset="-79"/>
              </a:rPr>
              <a:t>END USERS: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412776"/>
            <a:ext cx="7772400" cy="489654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Hiring managers looking to evaluate customer service skills.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Recruiters searching for candidates with proven support experience.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Customers or clients wanting to see professionalism and communication style.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400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400" dirty="0">
                <a:latin typeface="Aharoni" pitchFamily="2" charset="-79"/>
                <a:cs typeface="Aharoni" pitchFamily="2" charset="-79"/>
              </a:rPr>
              <a:t>Trainers or mentors reviewing portfolio projects for career development.</a:t>
            </a:r>
            <a:endParaRPr lang="en-IN" sz="2400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7875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00811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latin typeface="Aharoni" pitchFamily="2" charset="-79"/>
                <a:cs typeface="Aharoni" pitchFamily="2" charset="-79"/>
              </a:rPr>
              <a:t>TOOLS AND TECHNIQUES:</a:t>
            </a:r>
            <a:endParaRPr lang="en-IN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628800"/>
            <a:ext cx="7772400" cy="3240360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HTML5 – for structuring portfolio content.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CSS3 – for styling and responsive design.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JavaScript – for interactivity and form validation.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IN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IN" sz="2000" b="1" dirty="0">
                <a:latin typeface="Aharoni" pitchFamily="2" charset="-79"/>
                <a:cs typeface="Aharoni" pitchFamily="2" charset="-79"/>
              </a:rPr>
              <a:t>CRM Tools </a:t>
            </a:r>
            <a:r>
              <a:rPr lang="en-IN" sz="2000" b="1" dirty="0" smtClean="0">
                <a:latin typeface="Aharoni" pitchFamily="2" charset="-79"/>
                <a:cs typeface="Aharoni" pitchFamily="2" charset="-79"/>
              </a:rPr>
              <a:t>(</a:t>
            </a:r>
            <a:r>
              <a:rPr lang="en-IN" sz="2000" b="1" dirty="0" err="1" smtClean="0">
                <a:latin typeface="Aharoni" pitchFamily="2" charset="-79"/>
                <a:cs typeface="Aharoni" pitchFamily="2" charset="-79"/>
              </a:rPr>
              <a:t>Zendesk</a:t>
            </a:r>
            <a:r>
              <a:rPr lang="en-IN" sz="2000" b="1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IN" sz="2000" b="1" dirty="0" err="1">
                <a:latin typeface="Aharoni" pitchFamily="2" charset="-79"/>
                <a:cs typeface="Aharoni" pitchFamily="2" charset="-79"/>
              </a:rPr>
              <a:t>Freshdesk</a:t>
            </a:r>
            <a:r>
              <a:rPr lang="en-IN" sz="2000" b="1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IN" sz="2000" b="1" dirty="0" err="1">
                <a:latin typeface="Aharoni" pitchFamily="2" charset="-79"/>
                <a:cs typeface="Aharoni" pitchFamily="2" charset="-79"/>
              </a:rPr>
              <a:t>HubSpot</a:t>
            </a:r>
            <a:r>
              <a:rPr lang="en-IN" sz="2000" b="1" dirty="0">
                <a:latin typeface="Aharoni" pitchFamily="2" charset="-79"/>
                <a:cs typeface="Aharoni" pitchFamily="2" charset="-79"/>
              </a:rPr>
              <a:t>) – highlighted as part of domain expertise.</a:t>
            </a:r>
          </a:p>
        </p:txBody>
      </p:sp>
    </p:spTree>
    <p:extLst>
      <p:ext uri="{BB962C8B-B14F-4D97-AF65-F5344CB8AC3E}">
        <p14:creationId xmlns:p14="http://schemas.microsoft.com/office/powerpoint/2010/main" val="3125384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9"/>
          </a:xfrm>
        </p:spPr>
        <p:txBody>
          <a:bodyPr>
            <a:noAutofit/>
          </a:bodyPr>
          <a:lstStyle/>
          <a:p>
            <a:pPr algn="l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PORTFOLIO DESIGN AND LAYOUT:</a:t>
            </a:r>
            <a:endParaRPr lang="en-IN" sz="3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340768"/>
            <a:ext cx="7772400" cy="417646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Modern and professional UI with dark theme and brand colors.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Responsive grid layout for About, Skills, Projects, and Contact sections.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Hero section with portrait and key highlights in cards.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Card-based design for testimonials, FAQs, and skills.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Sticky navigation bar with call-to-action for easy access.</a:t>
            </a:r>
          </a:p>
        </p:txBody>
      </p:sp>
    </p:spTree>
    <p:extLst>
      <p:ext uri="{BB962C8B-B14F-4D97-AF65-F5344CB8AC3E}">
        <p14:creationId xmlns:p14="http://schemas.microsoft.com/office/powerpoint/2010/main" val="3030960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792087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>
                <a:latin typeface="Aharoni" pitchFamily="2" charset="-79"/>
                <a:cs typeface="Aharoni" pitchFamily="2" charset="-79"/>
              </a:rPr>
              <a:t>FEATURES AND FUNCTIONALITY</a:t>
            </a:r>
            <a:r>
              <a:rPr lang="en-US" sz="3600" dirty="0" smtClean="0"/>
              <a:t>: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7772400" cy="4248472"/>
          </a:xfrm>
        </p:spPr>
        <p:txBody>
          <a:bodyPr>
            <a:normAutofit/>
          </a:bodyPr>
          <a:lstStyle/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Interactive navigation with smooth scrolling across sections.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Hero section showcasing key metrics like CSAT, FCR, and response time.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Skills and projects displayed with filtering and highlights</a:t>
            </a: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342900" indent="-342900" algn="l">
              <a:buFont typeface="Wingdings" pitchFamily="2" charset="2"/>
              <a:buChar char="Ø"/>
            </a:pPr>
            <a:r>
              <a:rPr lang="en-US" sz="2000" b="1" dirty="0" smtClean="0">
                <a:latin typeface="Aharoni" pitchFamily="2" charset="-79"/>
                <a:cs typeface="Aharoni" pitchFamily="2" charset="-79"/>
              </a:rPr>
              <a:t>Testimonials </a:t>
            </a:r>
            <a:r>
              <a:rPr lang="en-US" sz="2000" b="1" dirty="0">
                <a:latin typeface="Aharoni" pitchFamily="2" charset="-79"/>
                <a:cs typeface="Aharoni" pitchFamily="2" charset="-79"/>
              </a:rPr>
              <a:t>and FAQs for credibility and clarity.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2000" b="1" dirty="0">
              <a:latin typeface="Aharoni" pitchFamily="2" charset="-79"/>
              <a:cs typeface="Aharoni" pitchFamily="2" charset="-79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2000" b="1" dirty="0">
                <a:latin typeface="Aharoni" pitchFamily="2" charset="-79"/>
                <a:cs typeface="Aharoni" pitchFamily="2" charset="-79"/>
              </a:rPr>
              <a:t>Contact form with validation and email copy functionality.</a:t>
            </a:r>
            <a:endParaRPr lang="en-IN" sz="2000" b="1" dirty="0">
              <a:latin typeface="Aharoni" pitchFamily="2" charset="-79"/>
              <a:cs typeface="Aharoni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61708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468</Words>
  <Application>Microsoft Office PowerPoint</Application>
  <PresentationFormat>On-screen Show (4:3)</PresentationFormat>
  <Paragraphs>85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DIGITAL PORTFOLIO</vt:lpstr>
      <vt:lpstr>PROJECT TITLE:</vt:lpstr>
      <vt:lpstr>AGENDA:</vt:lpstr>
      <vt:lpstr>PROBLEM STATEMENT:</vt:lpstr>
      <vt:lpstr>PROJECT OVERVIEW:</vt:lpstr>
      <vt:lpstr>END USERS:</vt:lpstr>
      <vt:lpstr>TOOLS AND TECHNIQUES:</vt:lpstr>
      <vt:lpstr>PORTFOLIO DESIGN AND LAYOUT:</vt:lpstr>
      <vt:lpstr>FEATURES AND FUNCTIONALITY:</vt:lpstr>
      <vt:lpstr>RESULTS AND SCREENSHORT:</vt:lpstr>
      <vt:lpstr>PowerPoint Presentation</vt:lpstr>
      <vt:lpstr>CONCLUSION: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welcome</dc:creator>
  <cp:lastModifiedBy>welcome</cp:lastModifiedBy>
  <cp:revision>19</cp:revision>
  <dcterms:created xsi:type="dcterms:W3CDTF">2025-08-31T08:33:40Z</dcterms:created>
  <dcterms:modified xsi:type="dcterms:W3CDTF">2025-08-31T16:26:00Z</dcterms:modified>
</cp:coreProperties>
</file>