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048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13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6F35-E0A1-464B-953D-1FA01A19EF0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64B97-2736-404B-8B7E-12C3DE11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3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6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741210"/>
            <a:ext cx="25908000" cy="7958667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12006793"/>
            <a:ext cx="22860000" cy="5519207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12252" y="1217084"/>
            <a:ext cx="6572250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2" y="1217084"/>
            <a:ext cx="19335750" cy="193727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27" y="5699132"/>
            <a:ext cx="26289000" cy="950912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27" y="15298215"/>
            <a:ext cx="26289000" cy="50006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/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0" y="6085417"/>
            <a:ext cx="129540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0500" y="6085417"/>
            <a:ext cx="129540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3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0" y="1217089"/>
            <a:ext cx="262890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473" y="5603877"/>
            <a:ext cx="12894467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473" y="8350250"/>
            <a:ext cx="12894467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0502" y="5603877"/>
            <a:ext cx="12957970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0502" y="8350250"/>
            <a:ext cx="12957970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0" y="1524000"/>
            <a:ext cx="9830593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970" y="3291422"/>
            <a:ext cx="15430500" cy="16245417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0" y="6858000"/>
            <a:ext cx="9830593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0" y="1524000"/>
            <a:ext cx="9830593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57970" y="3291422"/>
            <a:ext cx="15430500" cy="16245417"/>
          </a:xfrm>
        </p:spPr>
        <p:txBody>
          <a:bodyPr anchor="t"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0" y="6858000"/>
            <a:ext cx="9830593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5500" y="1217089"/>
            <a:ext cx="262890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0" y="6085417"/>
            <a:ext cx="262890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5500" y="21187839"/>
            <a:ext cx="6858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99B1-82EB-4FCF-9D11-D29F89F3A1B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96500" y="21187839"/>
            <a:ext cx="10287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6500" y="21187839"/>
            <a:ext cx="68580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CF50-2E41-408D-8AC0-BEF79838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7E5B87C3-44F7-45FA-A354-75810E9AF8E6}"/>
              </a:ext>
            </a:extLst>
          </p:cNvPr>
          <p:cNvSpPr/>
          <p:nvPr/>
        </p:nvSpPr>
        <p:spPr>
          <a:xfrm>
            <a:off x="11179277" y="8512750"/>
            <a:ext cx="7403690" cy="454250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Immobilizer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ECC85D9-BE68-44EB-A88E-0B3250B4F273}"/>
              </a:ext>
            </a:extLst>
          </p:cNvPr>
          <p:cNvSpPr/>
          <p:nvPr/>
        </p:nvSpPr>
        <p:spPr>
          <a:xfrm>
            <a:off x="3165986" y="9837174"/>
            <a:ext cx="4454013" cy="15928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Access key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4B657A-D10F-458B-8386-89B577EFA52C}"/>
              </a:ext>
            </a:extLst>
          </p:cNvPr>
          <p:cNvSpPr/>
          <p:nvPr/>
        </p:nvSpPr>
        <p:spPr>
          <a:xfrm>
            <a:off x="12477573" y="2465435"/>
            <a:ext cx="1209369" cy="1319981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7965F-E3FA-44E1-9418-6916D762295E}"/>
              </a:ext>
            </a:extLst>
          </p:cNvPr>
          <p:cNvSpPr/>
          <p:nvPr/>
        </p:nvSpPr>
        <p:spPr>
          <a:xfrm>
            <a:off x="12202570" y="15774552"/>
            <a:ext cx="1061883" cy="11503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B8076C-D8B6-434E-BCA6-1EDA52F93DB8}"/>
              </a:ext>
            </a:extLst>
          </p:cNvPr>
          <p:cNvSpPr/>
          <p:nvPr/>
        </p:nvSpPr>
        <p:spPr>
          <a:xfrm>
            <a:off x="16145489" y="15869264"/>
            <a:ext cx="1061883" cy="11503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80F6E48-E965-472A-9BB6-7BAE231B7790}"/>
              </a:ext>
            </a:extLst>
          </p:cNvPr>
          <p:cNvSpPr/>
          <p:nvPr/>
        </p:nvSpPr>
        <p:spPr>
          <a:xfrm>
            <a:off x="25259072" y="9789425"/>
            <a:ext cx="4206732" cy="2010189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1.LED1</a:t>
            </a:r>
          </a:p>
          <a:p>
            <a:pPr algn="ctr"/>
            <a:r>
              <a:rPr lang="en-US" sz="6000" dirty="0"/>
              <a:t>2.BUZZER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8FC9B7-9CFA-4D1A-9B57-1CC825B00877}"/>
              </a:ext>
            </a:extLst>
          </p:cNvPr>
          <p:cNvSpPr/>
          <p:nvPr/>
        </p:nvSpPr>
        <p:spPr>
          <a:xfrm>
            <a:off x="18494477" y="10593028"/>
            <a:ext cx="6764595" cy="34658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96883DF-0F4F-4BA6-954F-0AF4E2C1CBE5}"/>
              </a:ext>
            </a:extLst>
          </p:cNvPr>
          <p:cNvSpPr/>
          <p:nvPr/>
        </p:nvSpPr>
        <p:spPr>
          <a:xfrm>
            <a:off x="7619999" y="10441858"/>
            <a:ext cx="3559278" cy="32446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5B892B-F72E-459B-9200-C9C7F101B202}"/>
              </a:ext>
            </a:extLst>
          </p:cNvPr>
          <p:cNvCxnSpPr>
            <a:cxnSpLocks/>
          </p:cNvCxnSpPr>
          <p:nvPr/>
        </p:nvCxnSpPr>
        <p:spPr>
          <a:xfrm>
            <a:off x="12733510" y="12942862"/>
            <a:ext cx="1" cy="283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B9E4C7-8061-41D6-91A8-58B8A886B3FB}"/>
              </a:ext>
            </a:extLst>
          </p:cNvPr>
          <p:cNvCxnSpPr>
            <a:cxnSpLocks/>
          </p:cNvCxnSpPr>
          <p:nvPr/>
        </p:nvCxnSpPr>
        <p:spPr>
          <a:xfrm>
            <a:off x="16732043" y="13011395"/>
            <a:ext cx="39331" cy="283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24AF9D-892B-4732-86DD-E30D704E509A}"/>
              </a:ext>
            </a:extLst>
          </p:cNvPr>
          <p:cNvCxnSpPr/>
          <p:nvPr/>
        </p:nvCxnSpPr>
        <p:spPr>
          <a:xfrm>
            <a:off x="13745497" y="51003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71425A-51EC-4B55-B50B-FF6A4B8DC997}"/>
              </a:ext>
            </a:extLst>
          </p:cNvPr>
          <p:cNvCxnSpPr>
            <a:stCxn id="5" idx="4"/>
          </p:cNvCxnSpPr>
          <p:nvPr/>
        </p:nvCxnSpPr>
        <p:spPr>
          <a:xfrm flipH="1">
            <a:off x="13082257" y="3785416"/>
            <a:ext cx="1" cy="46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E917DF-D6BD-4666-BFEC-DA0B02185534}"/>
              </a:ext>
            </a:extLst>
          </p:cNvPr>
          <p:cNvSpPr txBox="1"/>
          <p:nvPr/>
        </p:nvSpPr>
        <p:spPr>
          <a:xfrm>
            <a:off x="12085107" y="16957579"/>
            <a:ext cx="3082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LED1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F4B5D-39A6-4CC5-B341-4F5DED34E23B}"/>
              </a:ext>
            </a:extLst>
          </p:cNvPr>
          <p:cNvSpPr txBox="1"/>
          <p:nvPr/>
        </p:nvSpPr>
        <p:spPr>
          <a:xfrm>
            <a:off x="15718639" y="17045818"/>
            <a:ext cx="4543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BUZZER  SOUND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CF9A49-C742-4A65-A512-695ACF284C8F}"/>
              </a:ext>
            </a:extLst>
          </p:cNvPr>
          <p:cNvSpPr txBox="1"/>
          <p:nvPr/>
        </p:nvSpPr>
        <p:spPr>
          <a:xfrm rot="5400000">
            <a:off x="13507985" y="5950637"/>
            <a:ext cx="2549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HW/input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D68CEE-7CE6-42DA-BD0E-BEDA17D6E0B4}"/>
              </a:ext>
            </a:extLst>
          </p:cNvPr>
          <p:cNvSpPr txBox="1"/>
          <p:nvPr/>
        </p:nvSpPr>
        <p:spPr>
          <a:xfrm>
            <a:off x="7908540" y="10939616"/>
            <a:ext cx="3049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CAN /Input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6372A-E6A4-4546-8F5C-CC1F8475CA12}"/>
              </a:ext>
            </a:extLst>
          </p:cNvPr>
          <p:cNvSpPr txBox="1"/>
          <p:nvPr/>
        </p:nvSpPr>
        <p:spPr>
          <a:xfrm>
            <a:off x="19823200" y="9347970"/>
            <a:ext cx="3248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Based on the CAN/ input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5BAEB4-A081-4848-945B-492C491E051E}"/>
              </a:ext>
            </a:extLst>
          </p:cNvPr>
          <p:cNvSpPr txBox="1"/>
          <p:nvPr/>
        </p:nvSpPr>
        <p:spPr>
          <a:xfrm>
            <a:off x="10913806" y="2109763"/>
            <a:ext cx="2380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sw1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C79904-92A3-4222-B403-149293E4FBA1}"/>
              </a:ext>
            </a:extLst>
          </p:cNvPr>
          <p:cNvSpPr/>
          <p:nvPr/>
        </p:nvSpPr>
        <p:spPr>
          <a:xfrm>
            <a:off x="13471563" y="13406772"/>
            <a:ext cx="2724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Based on the HW/ IP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0A3D87-8C3B-4987-9B6D-8DB23326EAB5}"/>
              </a:ext>
            </a:extLst>
          </p:cNvPr>
          <p:cNvCxnSpPr>
            <a:cxnSpLocks/>
          </p:cNvCxnSpPr>
          <p:nvPr/>
        </p:nvCxnSpPr>
        <p:spPr>
          <a:xfrm>
            <a:off x="16641536" y="3604007"/>
            <a:ext cx="0" cy="49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E08DD5C-8AE2-408F-8DD4-5856B2508BBD}"/>
              </a:ext>
            </a:extLst>
          </p:cNvPr>
          <p:cNvSpPr/>
          <p:nvPr/>
        </p:nvSpPr>
        <p:spPr>
          <a:xfrm>
            <a:off x="16036851" y="2458545"/>
            <a:ext cx="1209369" cy="1319981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5DA84-D2FA-4FD2-9E68-6F0A0412CC6F}"/>
              </a:ext>
            </a:extLst>
          </p:cNvPr>
          <p:cNvSpPr txBox="1"/>
          <p:nvPr/>
        </p:nvSpPr>
        <p:spPr>
          <a:xfrm>
            <a:off x="17295864" y="2617594"/>
            <a:ext cx="138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BE289-A158-4DE9-B547-43F9406A3302}"/>
              </a:ext>
            </a:extLst>
          </p:cNvPr>
          <p:cNvSpPr txBox="1"/>
          <p:nvPr/>
        </p:nvSpPr>
        <p:spPr>
          <a:xfrm rot="10800000" flipH="1" flipV="1">
            <a:off x="10725843" y="3095664"/>
            <a:ext cx="383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unlock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7D8C50-4658-4B48-ACFF-5012533E2D10}"/>
              </a:ext>
            </a:extLst>
          </p:cNvPr>
          <p:cNvSpPr txBox="1"/>
          <p:nvPr/>
        </p:nvSpPr>
        <p:spPr>
          <a:xfrm rot="10800000" flipH="1" flipV="1">
            <a:off x="17191704" y="3333421"/>
            <a:ext cx="383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A571C-F5B4-42C2-B869-209B3CE46C83}"/>
              </a:ext>
            </a:extLst>
          </p:cNvPr>
          <p:cNvSpPr txBox="1"/>
          <p:nvPr/>
        </p:nvSpPr>
        <p:spPr>
          <a:xfrm rot="10800000" flipV="1">
            <a:off x="4561322" y="13119762"/>
            <a:ext cx="5789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</a:rPr>
              <a:t>HW/ IP</a:t>
            </a:r>
            <a:r>
              <a:rPr lang="en-US" sz="3600" dirty="0"/>
              <a:t>:</a:t>
            </a:r>
          </a:p>
          <a:p>
            <a:r>
              <a:rPr lang="en-US" sz="3600" dirty="0">
                <a:solidFill>
                  <a:srgbClr val="00B0F0"/>
                </a:solidFill>
              </a:rPr>
              <a:t>UNLOCK</a:t>
            </a:r>
            <a:r>
              <a:rPr lang="en-US" sz="3600" dirty="0"/>
              <a:t>:</a:t>
            </a:r>
          </a:p>
          <a:p>
            <a:r>
              <a:rPr lang="en-US" sz="3600" dirty="0"/>
              <a:t>LED1 AND BUZZER ON FOR 3SEC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LOCK</a:t>
            </a:r>
            <a:r>
              <a:rPr lang="en-US" sz="3600" dirty="0"/>
              <a:t> :</a:t>
            </a:r>
          </a:p>
          <a:p>
            <a:r>
              <a:rPr lang="en-US" sz="3600" dirty="0"/>
              <a:t>LED1 ON 3TIMES FOR 1SEC </a:t>
            </a:r>
          </a:p>
          <a:p>
            <a:r>
              <a:rPr lang="en-US" sz="3600" dirty="0"/>
              <a:t>BUZZER ON 2TIMES FOR 1SEC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96CA67-4F3E-468C-9C4F-F29420A483B1}"/>
              </a:ext>
            </a:extLst>
          </p:cNvPr>
          <p:cNvSpPr txBox="1"/>
          <p:nvPr/>
        </p:nvSpPr>
        <p:spPr>
          <a:xfrm flipH="1">
            <a:off x="24177527" y="1499668"/>
            <a:ext cx="630247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</a:rPr>
              <a:t>CAN/ IP</a:t>
            </a:r>
            <a:r>
              <a:rPr lang="en-US" sz="3600" dirty="0"/>
              <a:t>:</a:t>
            </a:r>
          </a:p>
          <a:p>
            <a:r>
              <a:rPr lang="en-US" sz="3600" dirty="0">
                <a:solidFill>
                  <a:srgbClr val="00B0F0"/>
                </a:solidFill>
              </a:rPr>
              <a:t>UNLOCK</a:t>
            </a:r>
            <a:r>
              <a:rPr lang="en-US" sz="3600" dirty="0"/>
              <a:t>:</a:t>
            </a:r>
          </a:p>
          <a:p>
            <a:r>
              <a:rPr lang="en-US" sz="3600" dirty="0"/>
              <a:t>LED1 AND BUZZER ON FOR 3SEC 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LOCK</a:t>
            </a:r>
            <a:r>
              <a:rPr lang="en-US" sz="3600" dirty="0"/>
              <a:t> :</a:t>
            </a:r>
          </a:p>
          <a:p>
            <a:r>
              <a:rPr lang="en-US" sz="3600" dirty="0"/>
              <a:t>LED1 ON 3TIMES FOR 1SEC </a:t>
            </a:r>
          </a:p>
          <a:p>
            <a:r>
              <a:rPr lang="en-US" sz="3600" dirty="0"/>
              <a:t>BUZZER ON 2TIMES FOR 1SEC</a:t>
            </a:r>
          </a:p>
          <a:p>
            <a:r>
              <a:rPr lang="en-US" sz="3600" dirty="0">
                <a:solidFill>
                  <a:srgbClr val="00B0F0"/>
                </a:solidFill>
              </a:rPr>
              <a:t>INVALED</a:t>
            </a:r>
            <a:r>
              <a:rPr lang="en-US" sz="3600" dirty="0"/>
              <a:t>:</a:t>
            </a:r>
          </a:p>
          <a:p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baseline="30000" dirty="0">
                <a:solidFill>
                  <a:srgbClr val="FF0000"/>
                </a:solidFill>
              </a:rPr>
              <a:t>ST</a:t>
            </a:r>
            <a:r>
              <a:rPr lang="en-US" sz="3600" dirty="0">
                <a:solidFill>
                  <a:srgbClr val="FF0000"/>
                </a:solidFill>
              </a:rPr>
              <a:t> ATTEMP</a:t>
            </a:r>
            <a:r>
              <a:rPr lang="en-US" sz="3600" dirty="0"/>
              <a:t>:</a:t>
            </a:r>
          </a:p>
          <a:p>
            <a:r>
              <a:rPr lang="en-US" sz="3600" dirty="0"/>
              <a:t>3 TIMES BEEP FOR 2SEC</a:t>
            </a:r>
          </a:p>
          <a:p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baseline="30000" dirty="0">
                <a:solidFill>
                  <a:srgbClr val="00B050"/>
                </a:solidFill>
              </a:rPr>
              <a:t>ND</a:t>
            </a:r>
            <a:r>
              <a:rPr lang="en-US" sz="3600" dirty="0">
                <a:solidFill>
                  <a:srgbClr val="00B050"/>
                </a:solidFill>
              </a:rPr>
              <a:t> ATTENP</a:t>
            </a:r>
            <a:r>
              <a:rPr lang="en-US" sz="3600" dirty="0"/>
              <a:t>:</a:t>
            </a:r>
          </a:p>
          <a:p>
            <a:r>
              <a:rPr lang="en-US" sz="3600" dirty="0"/>
              <a:t>6 TIMES FOR 2 SEC</a:t>
            </a:r>
          </a:p>
          <a:p>
            <a:r>
              <a:rPr lang="en-US" sz="3600" dirty="0">
                <a:solidFill>
                  <a:srgbClr val="7030A0"/>
                </a:solidFill>
              </a:rPr>
              <a:t>3</a:t>
            </a:r>
            <a:r>
              <a:rPr lang="en-US" sz="3600" baseline="30000" dirty="0">
                <a:solidFill>
                  <a:srgbClr val="7030A0"/>
                </a:solidFill>
              </a:rPr>
              <a:t>RD</a:t>
            </a:r>
            <a:r>
              <a:rPr lang="en-US" sz="3600" dirty="0">
                <a:solidFill>
                  <a:srgbClr val="7030A0"/>
                </a:solidFill>
              </a:rPr>
              <a:t> ATTEMP</a:t>
            </a:r>
            <a:r>
              <a:rPr lang="en-US" sz="3600" dirty="0"/>
              <a:t>:</a:t>
            </a:r>
          </a:p>
          <a:p>
            <a:r>
              <a:rPr lang="en-US" sz="3600" dirty="0"/>
              <a:t>CONTINOUS BEEP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7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105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Akurathi</dc:creator>
  <cp:lastModifiedBy>Veera mallesh Vadde</cp:lastModifiedBy>
  <cp:revision>18</cp:revision>
  <dcterms:created xsi:type="dcterms:W3CDTF">2022-08-08T06:54:13Z</dcterms:created>
  <dcterms:modified xsi:type="dcterms:W3CDTF">2022-08-10T15:32:52Z</dcterms:modified>
</cp:coreProperties>
</file>