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3"/>
  </p:notesMasterIdLst>
  <p:sldIdLst>
    <p:sldId id="319" r:id="rId2"/>
    <p:sldId id="263" r:id="rId3"/>
    <p:sldId id="262" r:id="rId4"/>
    <p:sldId id="318" r:id="rId5"/>
    <p:sldId id="264" r:id="rId6"/>
    <p:sldId id="317" r:id="rId7"/>
    <p:sldId id="313" r:id="rId8"/>
    <p:sldId id="316" r:id="rId9"/>
    <p:sldId id="312" r:id="rId10"/>
    <p:sldId id="320" r:id="rId11"/>
    <p:sldId id="261" r:id="rId12"/>
  </p:sldIdLst>
  <p:sldSz cx="9144000" cy="5143500" type="screen16x9"/>
  <p:notesSz cx="6858000" cy="9144000"/>
  <p:embeddedFontLst>
    <p:embeddedFont>
      <p:font typeface="Arimo" panose="020B0604020202020204" charset="0"/>
      <p:regular r:id="rId14"/>
      <p:bold r:id="rId15"/>
      <p:italic r:id="rId16"/>
      <p:boldItalic r:id="rId17"/>
    </p:embeddedFont>
    <p:embeddedFont>
      <p:font typeface="Cooper Black" panose="0208090404030B020404" pitchFamily="18" charset="0"/>
      <p:regular r:id="rId18"/>
    </p:embeddedFont>
    <p:embeddedFont>
      <p:font typeface="Arial Black" panose="020B0A04020102020204" pitchFamily="34" charset="0"/>
      <p:bold r:id="rId19"/>
    </p:embeddedFont>
    <p:embeddedFont>
      <p:font typeface="Bai Jamjuree" panose="020B0604020202020204" charset="-34"/>
      <p:regular r:id="rId20"/>
      <p:bold r:id="rId21"/>
      <p:italic r:id="rId22"/>
      <p:boldItalic r:id="rId23"/>
    </p:embeddedFont>
    <p:embeddedFont>
      <p:font typeface="Bai Jamjuree SemiBold" panose="020B0604020202020204" charset="-34"/>
      <p:regular r:id="rId24"/>
      <p:bold r:id="rId25"/>
      <p:italic r:id="rId26"/>
      <p:boldItalic r:id="rId27"/>
    </p:embeddedFont>
    <p:embeddedFont>
      <p:font typeface="Calibri" panose="020F050202020403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2C991B-03B8-4D65-836B-095CD09D3817}">
  <a:tblStyle styleId="{A22C991B-03B8-4D65-836B-095CD09D381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03" autoAdjust="0"/>
    <p:restoredTop sz="94660"/>
  </p:normalViewPr>
  <p:slideViewPr>
    <p:cSldViewPr snapToGrid="0">
      <p:cViewPr varScale="1">
        <p:scale>
          <a:sx n="91" d="100"/>
          <a:sy n="91" d="100"/>
        </p:scale>
        <p:origin x="960"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1"/>
        <p:cNvGrpSpPr/>
        <p:nvPr/>
      </p:nvGrpSpPr>
      <p:grpSpPr>
        <a:xfrm>
          <a:off x="0" y="0"/>
          <a:ext cx="0" cy="0"/>
          <a:chOff x="0" y="0"/>
          <a:chExt cx="0" cy="0"/>
        </a:xfrm>
      </p:grpSpPr>
      <p:sp>
        <p:nvSpPr>
          <p:cNvPr id="2972" name="Google Shape;297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3" name="Google Shape;297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2"/>
        <p:cNvGrpSpPr/>
        <p:nvPr/>
      </p:nvGrpSpPr>
      <p:grpSpPr>
        <a:xfrm>
          <a:off x="0" y="0"/>
          <a:ext cx="0" cy="0"/>
          <a:chOff x="0" y="0"/>
          <a:chExt cx="0" cy="0"/>
        </a:xfrm>
      </p:grpSpPr>
      <p:sp>
        <p:nvSpPr>
          <p:cNvPr id="3043" name="Google Shape;3043;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4" name="Google Shape;3044;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2"/>
        <p:cNvGrpSpPr/>
        <p:nvPr/>
      </p:nvGrpSpPr>
      <p:grpSpPr>
        <a:xfrm>
          <a:off x="0" y="0"/>
          <a:ext cx="0" cy="0"/>
          <a:chOff x="0" y="0"/>
          <a:chExt cx="0" cy="0"/>
        </a:xfrm>
      </p:grpSpPr>
      <p:sp>
        <p:nvSpPr>
          <p:cNvPr id="3043" name="Google Shape;3043;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4" name="Google Shape;3044;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22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2"/>
        <p:cNvGrpSpPr/>
        <p:nvPr/>
      </p:nvGrpSpPr>
      <p:grpSpPr>
        <a:xfrm>
          <a:off x="0" y="0"/>
          <a:ext cx="0" cy="0"/>
          <a:chOff x="0" y="0"/>
          <a:chExt cx="0" cy="0"/>
        </a:xfrm>
      </p:grpSpPr>
      <p:sp>
        <p:nvSpPr>
          <p:cNvPr id="3043" name="Google Shape;3043;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4" name="Google Shape;3044;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4812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8"/>
        <p:cNvGrpSpPr/>
        <p:nvPr/>
      </p:nvGrpSpPr>
      <p:grpSpPr>
        <a:xfrm>
          <a:off x="0" y="0"/>
          <a:ext cx="0" cy="0"/>
          <a:chOff x="0" y="0"/>
          <a:chExt cx="0" cy="0"/>
        </a:xfrm>
      </p:grpSpPr>
      <p:sp>
        <p:nvSpPr>
          <p:cNvPr id="2959" name="Google Shape;2959;g287bc304619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0" name="Google Shape;2960;g287bc304619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25"/>
        <p:cNvGrpSpPr/>
        <p:nvPr/>
      </p:nvGrpSpPr>
      <p:grpSpPr>
        <a:xfrm>
          <a:off x="0" y="0"/>
          <a:ext cx="0" cy="0"/>
          <a:chOff x="0" y="0"/>
          <a:chExt cx="0" cy="0"/>
        </a:xfrm>
      </p:grpSpPr>
      <p:grpSp>
        <p:nvGrpSpPr>
          <p:cNvPr id="526" name="Google Shape;526;p7"/>
          <p:cNvGrpSpPr/>
          <p:nvPr/>
        </p:nvGrpSpPr>
        <p:grpSpPr>
          <a:xfrm>
            <a:off x="4970956" y="284561"/>
            <a:ext cx="5204265" cy="5518937"/>
            <a:chOff x="4970956" y="284561"/>
            <a:chExt cx="5204265" cy="5518937"/>
          </a:xfrm>
        </p:grpSpPr>
        <p:sp>
          <p:nvSpPr>
            <p:cNvPr id="527" name="Google Shape;527;p7"/>
            <p:cNvSpPr/>
            <p:nvPr/>
          </p:nvSpPr>
          <p:spPr>
            <a:xfrm rot="2700000">
              <a:off x="5127675" y="4798600"/>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rot="-928399">
              <a:off x="8031662" y="505611"/>
              <a:ext cx="1920117" cy="1935900"/>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9" name="Google Shape;529;p7"/>
          <p:cNvSpPr txBox="1">
            <a:spLocks noGrp="1"/>
          </p:cNvSpPr>
          <p:nvPr>
            <p:ph type="title"/>
          </p:nvPr>
        </p:nvSpPr>
        <p:spPr>
          <a:xfrm>
            <a:off x="720000" y="445025"/>
            <a:ext cx="4413000" cy="12312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0" name="Google Shape;530;p7"/>
          <p:cNvSpPr txBox="1">
            <a:spLocks noGrp="1"/>
          </p:cNvSpPr>
          <p:nvPr>
            <p:ph type="subTitle" idx="1"/>
          </p:nvPr>
        </p:nvSpPr>
        <p:spPr>
          <a:xfrm>
            <a:off x="720000" y="2085525"/>
            <a:ext cx="4413000" cy="18918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31"/>
        <p:cNvGrpSpPr/>
        <p:nvPr/>
      </p:nvGrpSpPr>
      <p:grpSpPr>
        <a:xfrm>
          <a:off x="0" y="0"/>
          <a:ext cx="0" cy="0"/>
          <a:chOff x="0" y="0"/>
          <a:chExt cx="0" cy="0"/>
        </a:xfrm>
      </p:grpSpPr>
      <p:grpSp>
        <p:nvGrpSpPr>
          <p:cNvPr id="532" name="Google Shape;532;p8"/>
          <p:cNvGrpSpPr/>
          <p:nvPr/>
        </p:nvGrpSpPr>
        <p:grpSpPr>
          <a:xfrm>
            <a:off x="-1061550" y="3836400"/>
            <a:ext cx="10327339" cy="2055057"/>
            <a:chOff x="-1061550" y="3836400"/>
            <a:chExt cx="10327339" cy="2055057"/>
          </a:xfrm>
        </p:grpSpPr>
        <p:sp>
          <p:nvSpPr>
            <p:cNvPr id="533" name="Google Shape;533;p8"/>
            <p:cNvSpPr/>
            <p:nvPr/>
          </p:nvSpPr>
          <p:spPr>
            <a:xfrm>
              <a:off x="-1061550" y="3836400"/>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8"/>
            <p:cNvSpPr/>
            <p:nvPr/>
          </p:nvSpPr>
          <p:spPr>
            <a:xfrm rot="2700000">
              <a:off x="7896367" y="4571791"/>
              <a:ext cx="1163613" cy="1064101"/>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8"/>
          <p:cNvGrpSpPr/>
          <p:nvPr/>
        </p:nvGrpSpPr>
        <p:grpSpPr>
          <a:xfrm>
            <a:off x="-191160" y="743296"/>
            <a:ext cx="10271962" cy="4997583"/>
            <a:chOff x="-191160" y="743296"/>
            <a:chExt cx="10271962" cy="4997583"/>
          </a:xfrm>
        </p:grpSpPr>
        <p:grpSp>
          <p:nvGrpSpPr>
            <p:cNvPr id="536" name="Google Shape;536;p8"/>
            <p:cNvGrpSpPr/>
            <p:nvPr/>
          </p:nvGrpSpPr>
          <p:grpSpPr>
            <a:xfrm>
              <a:off x="8413047" y="1481468"/>
              <a:ext cx="494188" cy="463084"/>
              <a:chOff x="1281300" y="2251475"/>
              <a:chExt cx="280025" cy="262400"/>
            </a:xfrm>
          </p:grpSpPr>
          <p:sp>
            <p:nvSpPr>
              <p:cNvPr id="537" name="Google Shape;537;p8"/>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8"/>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8"/>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8"/>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8"/>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 name="Google Shape;542;p8"/>
            <p:cNvGrpSpPr/>
            <p:nvPr/>
          </p:nvGrpSpPr>
          <p:grpSpPr>
            <a:xfrm>
              <a:off x="-191160" y="1157173"/>
              <a:ext cx="724536" cy="726912"/>
              <a:chOff x="1926550" y="3146625"/>
              <a:chExt cx="301225" cy="302200"/>
            </a:xfrm>
          </p:grpSpPr>
          <p:sp>
            <p:nvSpPr>
              <p:cNvPr id="543" name="Google Shape;543;p8"/>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8"/>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8"/>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8"/>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8"/>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8"/>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8"/>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8"/>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8"/>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8"/>
            <p:cNvGrpSpPr/>
            <p:nvPr/>
          </p:nvGrpSpPr>
          <p:grpSpPr>
            <a:xfrm rot="-2700000">
              <a:off x="8524388" y="2080306"/>
              <a:ext cx="1286279" cy="1296852"/>
              <a:chOff x="5254975" y="-194125"/>
              <a:chExt cx="1286291" cy="1296864"/>
            </a:xfrm>
          </p:grpSpPr>
          <p:sp>
            <p:nvSpPr>
              <p:cNvPr id="553" name="Google Shape;553;p8"/>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8"/>
              <p:cNvGrpSpPr/>
              <p:nvPr/>
            </p:nvGrpSpPr>
            <p:grpSpPr>
              <a:xfrm>
                <a:off x="5256207" y="-187096"/>
                <a:ext cx="1194991" cy="979137"/>
                <a:chOff x="3398625" y="3024000"/>
                <a:chExt cx="720525" cy="590375"/>
              </a:xfrm>
            </p:grpSpPr>
            <p:sp>
              <p:nvSpPr>
                <p:cNvPr id="555" name="Google Shape;555;p8"/>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8"/>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8"/>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8"/>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8"/>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8"/>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8"/>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8"/>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8"/>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8"/>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8"/>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8"/>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8"/>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8"/>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8"/>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8"/>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8"/>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8"/>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8"/>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8"/>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8"/>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8"/>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8"/>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8"/>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8"/>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8"/>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8"/>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8"/>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8"/>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8"/>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8"/>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8"/>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8"/>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8"/>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8"/>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8"/>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8"/>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8"/>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8"/>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8"/>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8"/>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8"/>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8"/>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8"/>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8"/>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8"/>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8"/>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8"/>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8"/>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8"/>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8"/>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8"/>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8"/>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8"/>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8"/>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8"/>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8"/>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8"/>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8"/>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8"/>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8"/>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8"/>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8"/>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8"/>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8"/>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8"/>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8"/>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8"/>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8"/>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8"/>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8"/>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8"/>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8"/>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8"/>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8"/>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8"/>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8"/>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8"/>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8"/>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8"/>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8"/>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8"/>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8"/>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8"/>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8"/>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8"/>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8"/>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8"/>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8"/>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8"/>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8"/>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8"/>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8"/>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8"/>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8"/>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8"/>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8"/>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8"/>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8"/>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8"/>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8"/>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8"/>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8"/>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8"/>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8"/>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0" name="Google Shape;660;p8"/>
            <p:cNvGrpSpPr/>
            <p:nvPr/>
          </p:nvGrpSpPr>
          <p:grpSpPr>
            <a:xfrm>
              <a:off x="303108" y="4541320"/>
              <a:ext cx="1311785" cy="1199559"/>
              <a:chOff x="263225" y="4401542"/>
              <a:chExt cx="1464372" cy="1339093"/>
            </a:xfrm>
          </p:grpSpPr>
          <p:sp>
            <p:nvSpPr>
              <p:cNvPr id="661" name="Google Shape;661;p8"/>
              <p:cNvSpPr/>
              <p:nvPr/>
            </p:nvSpPr>
            <p:spPr>
              <a:xfrm>
                <a:off x="263225" y="4401542"/>
                <a:ext cx="1464372" cy="1339093"/>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2" name="Google Shape;662;p8"/>
              <p:cNvGrpSpPr/>
              <p:nvPr/>
            </p:nvGrpSpPr>
            <p:grpSpPr>
              <a:xfrm>
                <a:off x="966093" y="4411222"/>
                <a:ext cx="700860" cy="1270891"/>
                <a:chOff x="4635175" y="3032900"/>
                <a:chExt cx="243025" cy="440700"/>
              </a:xfrm>
            </p:grpSpPr>
            <p:sp>
              <p:nvSpPr>
                <p:cNvPr id="663" name="Google Shape;663;p8"/>
                <p:cNvSpPr/>
                <p:nvPr/>
              </p:nvSpPr>
              <p:spPr>
                <a:xfrm>
                  <a:off x="4695075" y="3040275"/>
                  <a:ext cx="183125" cy="391975"/>
                </a:xfrm>
                <a:custGeom>
                  <a:avLst/>
                  <a:gdLst/>
                  <a:ahLst/>
                  <a:cxnLst/>
                  <a:rect l="l" t="t" r="r" b="b"/>
                  <a:pathLst>
                    <a:path w="7325" h="15679" extrusionOk="0">
                      <a:moveTo>
                        <a:pt x="7064" y="9361"/>
                      </a:moveTo>
                      <a:cubicBezTo>
                        <a:pt x="7081" y="9395"/>
                        <a:pt x="7103" y="9417"/>
                        <a:pt x="7103" y="9444"/>
                      </a:cubicBezTo>
                      <a:cubicBezTo>
                        <a:pt x="7103" y="9453"/>
                        <a:pt x="7089" y="9472"/>
                        <a:pt x="7070" y="9472"/>
                      </a:cubicBezTo>
                      <a:cubicBezTo>
                        <a:pt x="7065" y="9472"/>
                        <a:pt x="7059" y="9470"/>
                        <a:pt x="7053" y="9467"/>
                      </a:cubicBezTo>
                      <a:cubicBezTo>
                        <a:pt x="7042" y="9456"/>
                        <a:pt x="7031" y="9439"/>
                        <a:pt x="7031" y="9422"/>
                      </a:cubicBezTo>
                      <a:cubicBezTo>
                        <a:pt x="7036" y="9400"/>
                        <a:pt x="7053" y="9389"/>
                        <a:pt x="7064" y="9361"/>
                      </a:cubicBezTo>
                      <a:close/>
                      <a:moveTo>
                        <a:pt x="5301" y="10420"/>
                      </a:moveTo>
                      <a:lnTo>
                        <a:pt x="5301" y="10420"/>
                      </a:lnTo>
                      <a:cubicBezTo>
                        <a:pt x="5306" y="10426"/>
                        <a:pt x="5312" y="10426"/>
                        <a:pt x="5312" y="10437"/>
                      </a:cubicBezTo>
                      <a:lnTo>
                        <a:pt x="5301" y="10420"/>
                      </a:lnTo>
                      <a:close/>
                      <a:moveTo>
                        <a:pt x="192" y="0"/>
                      </a:moveTo>
                      <a:cubicBezTo>
                        <a:pt x="188" y="0"/>
                        <a:pt x="183" y="1"/>
                        <a:pt x="178" y="2"/>
                      </a:cubicBezTo>
                      <a:cubicBezTo>
                        <a:pt x="67" y="41"/>
                        <a:pt x="144" y="130"/>
                        <a:pt x="128" y="185"/>
                      </a:cubicBezTo>
                      <a:cubicBezTo>
                        <a:pt x="111" y="246"/>
                        <a:pt x="122" y="296"/>
                        <a:pt x="61" y="357"/>
                      </a:cubicBezTo>
                      <a:cubicBezTo>
                        <a:pt x="0" y="412"/>
                        <a:pt x="0" y="523"/>
                        <a:pt x="56" y="640"/>
                      </a:cubicBezTo>
                      <a:cubicBezTo>
                        <a:pt x="130" y="805"/>
                        <a:pt x="239" y="828"/>
                        <a:pt x="358" y="828"/>
                      </a:cubicBezTo>
                      <a:cubicBezTo>
                        <a:pt x="402" y="828"/>
                        <a:pt x="447" y="824"/>
                        <a:pt x="492" y="824"/>
                      </a:cubicBezTo>
                      <a:cubicBezTo>
                        <a:pt x="517" y="824"/>
                        <a:pt x="541" y="825"/>
                        <a:pt x="566" y="828"/>
                      </a:cubicBezTo>
                      <a:cubicBezTo>
                        <a:pt x="588" y="850"/>
                        <a:pt x="610" y="873"/>
                        <a:pt x="638" y="884"/>
                      </a:cubicBezTo>
                      <a:cubicBezTo>
                        <a:pt x="708" y="1042"/>
                        <a:pt x="727" y="1259"/>
                        <a:pt x="931" y="1259"/>
                      </a:cubicBezTo>
                      <a:cubicBezTo>
                        <a:pt x="970" y="1259"/>
                        <a:pt x="1016" y="1251"/>
                        <a:pt x="1070" y="1233"/>
                      </a:cubicBezTo>
                      <a:cubicBezTo>
                        <a:pt x="1126" y="1211"/>
                        <a:pt x="1203" y="1239"/>
                        <a:pt x="1281" y="1194"/>
                      </a:cubicBezTo>
                      <a:cubicBezTo>
                        <a:pt x="1295" y="1187"/>
                        <a:pt x="1311" y="1184"/>
                        <a:pt x="1328" y="1184"/>
                      </a:cubicBezTo>
                      <a:cubicBezTo>
                        <a:pt x="1405" y="1184"/>
                        <a:pt x="1497" y="1246"/>
                        <a:pt x="1469" y="1277"/>
                      </a:cubicBezTo>
                      <a:cubicBezTo>
                        <a:pt x="1314" y="1438"/>
                        <a:pt x="1486" y="1427"/>
                        <a:pt x="1542" y="1488"/>
                      </a:cubicBezTo>
                      <a:cubicBezTo>
                        <a:pt x="1564" y="1516"/>
                        <a:pt x="1702" y="1516"/>
                        <a:pt x="1608" y="1604"/>
                      </a:cubicBezTo>
                      <a:cubicBezTo>
                        <a:pt x="1544" y="1583"/>
                        <a:pt x="1503" y="1570"/>
                        <a:pt x="1476" y="1570"/>
                      </a:cubicBezTo>
                      <a:cubicBezTo>
                        <a:pt x="1425" y="1570"/>
                        <a:pt x="1421" y="1615"/>
                        <a:pt x="1403" y="1738"/>
                      </a:cubicBezTo>
                      <a:cubicBezTo>
                        <a:pt x="1392" y="1826"/>
                        <a:pt x="1347" y="1937"/>
                        <a:pt x="1458" y="1954"/>
                      </a:cubicBezTo>
                      <a:cubicBezTo>
                        <a:pt x="1464" y="1954"/>
                        <a:pt x="1469" y="1955"/>
                        <a:pt x="1473" y="1955"/>
                      </a:cubicBezTo>
                      <a:cubicBezTo>
                        <a:pt x="1568" y="1955"/>
                        <a:pt x="1608" y="1855"/>
                        <a:pt x="1608" y="1760"/>
                      </a:cubicBezTo>
                      <a:cubicBezTo>
                        <a:pt x="1608" y="1715"/>
                        <a:pt x="1619" y="1688"/>
                        <a:pt x="1664" y="1682"/>
                      </a:cubicBezTo>
                      <a:cubicBezTo>
                        <a:pt x="1680" y="1711"/>
                        <a:pt x="1704" y="1716"/>
                        <a:pt x="1730" y="1716"/>
                      </a:cubicBezTo>
                      <a:cubicBezTo>
                        <a:pt x="1744" y="1716"/>
                        <a:pt x="1759" y="1714"/>
                        <a:pt x="1773" y="1714"/>
                      </a:cubicBezTo>
                      <a:cubicBezTo>
                        <a:pt x="1794" y="1714"/>
                        <a:pt x="1813" y="1717"/>
                        <a:pt x="1830" y="1732"/>
                      </a:cubicBezTo>
                      <a:cubicBezTo>
                        <a:pt x="1882" y="1770"/>
                        <a:pt x="1934" y="1798"/>
                        <a:pt x="1989" y="1798"/>
                      </a:cubicBezTo>
                      <a:cubicBezTo>
                        <a:pt x="2022" y="1798"/>
                        <a:pt x="2055" y="1788"/>
                        <a:pt x="2090" y="1765"/>
                      </a:cubicBezTo>
                      <a:cubicBezTo>
                        <a:pt x="2224" y="1682"/>
                        <a:pt x="2090" y="1577"/>
                        <a:pt x="2107" y="1488"/>
                      </a:cubicBezTo>
                      <a:cubicBezTo>
                        <a:pt x="2130" y="1477"/>
                        <a:pt x="2151" y="1472"/>
                        <a:pt x="2172" y="1472"/>
                      </a:cubicBezTo>
                      <a:cubicBezTo>
                        <a:pt x="2212" y="1472"/>
                        <a:pt x="2248" y="1488"/>
                        <a:pt x="2284" y="1499"/>
                      </a:cubicBezTo>
                      <a:cubicBezTo>
                        <a:pt x="2368" y="1538"/>
                        <a:pt x="2467" y="1543"/>
                        <a:pt x="2467" y="1682"/>
                      </a:cubicBezTo>
                      <a:cubicBezTo>
                        <a:pt x="2467" y="1804"/>
                        <a:pt x="2395" y="1793"/>
                        <a:pt x="2318" y="1815"/>
                      </a:cubicBezTo>
                      <a:cubicBezTo>
                        <a:pt x="2235" y="1832"/>
                        <a:pt x="2207" y="1909"/>
                        <a:pt x="2251" y="1982"/>
                      </a:cubicBezTo>
                      <a:cubicBezTo>
                        <a:pt x="2307" y="2070"/>
                        <a:pt x="2418" y="2065"/>
                        <a:pt x="2506" y="2076"/>
                      </a:cubicBezTo>
                      <a:cubicBezTo>
                        <a:pt x="2506" y="2109"/>
                        <a:pt x="2567" y="2137"/>
                        <a:pt x="2523" y="2187"/>
                      </a:cubicBezTo>
                      <a:lnTo>
                        <a:pt x="2512" y="2187"/>
                      </a:lnTo>
                      <a:cubicBezTo>
                        <a:pt x="2412" y="2220"/>
                        <a:pt x="2467" y="2264"/>
                        <a:pt x="2506" y="2303"/>
                      </a:cubicBezTo>
                      <a:cubicBezTo>
                        <a:pt x="2484" y="2403"/>
                        <a:pt x="2578" y="2375"/>
                        <a:pt x="2617" y="2397"/>
                      </a:cubicBezTo>
                      <a:cubicBezTo>
                        <a:pt x="2637" y="2488"/>
                        <a:pt x="2662" y="2601"/>
                        <a:pt x="2765" y="2601"/>
                      </a:cubicBezTo>
                      <a:cubicBezTo>
                        <a:pt x="2776" y="2601"/>
                        <a:pt x="2788" y="2600"/>
                        <a:pt x="2800" y="2597"/>
                      </a:cubicBezTo>
                      <a:cubicBezTo>
                        <a:pt x="2922" y="2569"/>
                        <a:pt x="2772" y="2464"/>
                        <a:pt x="2817" y="2403"/>
                      </a:cubicBezTo>
                      <a:lnTo>
                        <a:pt x="2817" y="2403"/>
                      </a:lnTo>
                      <a:cubicBezTo>
                        <a:pt x="3000" y="2508"/>
                        <a:pt x="3205" y="2575"/>
                        <a:pt x="3316" y="2774"/>
                      </a:cubicBezTo>
                      <a:cubicBezTo>
                        <a:pt x="3355" y="2841"/>
                        <a:pt x="3393" y="2869"/>
                        <a:pt x="3465" y="2874"/>
                      </a:cubicBezTo>
                      <a:cubicBezTo>
                        <a:pt x="3472" y="2874"/>
                        <a:pt x="3479" y="2875"/>
                        <a:pt x="3486" y="2875"/>
                      </a:cubicBezTo>
                      <a:cubicBezTo>
                        <a:pt x="3517" y="2875"/>
                        <a:pt x="3548" y="2872"/>
                        <a:pt x="3579" y="2872"/>
                      </a:cubicBezTo>
                      <a:cubicBezTo>
                        <a:pt x="3673" y="2872"/>
                        <a:pt x="3755" y="2894"/>
                        <a:pt x="3743" y="3068"/>
                      </a:cubicBezTo>
                      <a:cubicBezTo>
                        <a:pt x="3736" y="3103"/>
                        <a:pt x="3770" y="3120"/>
                        <a:pt x="3807" y="3120"/>
                      </a:cubicBezTo>
                      <a:cubicBezTo>
                        <a:pt x="3830" y="3120"/>
                        <a:pt x="3854" y="3114"/>
                        <a:pt x="3870" y="3102"/>
                      </a:cubicBezTo>
                      <a:cubicBezTo>
                        <a:pt x="3907" y="3074"/>
                        <a:pt x="3936" y="3063"/>
                        <a:pt x="3959" y="3063"/>
                      </a:cubicBezTo>
                      <a:cubicBezTo>
                        <a:pt x="4016" y="3063"/>
                        <a:pt x="4037" y="3131"/>
                        <a:pt x="4053" y="3190"/>
                      </a:cubicBezTo>
                      <a:cubicBezTo>
                        <a:pt x="4085" y="3312"/>
                        <a:pt x="4142" y="3364"/>
                        <a:pt x="4247" y="3364"/>
                      </a:cubicBezTo>
                      <a:cubicBezTo>
                        <a:pt x="4270" y="3364"/>
                        <a:pt x="4296" y="3362"/>
                        <a:pt x="4325" y="3357"/>
                      </a:cubicBezTo>
                      <a:cubicBezTo>
                        <a:pt x="4347" y="3353"/>
                        <a:pt x="4368" y="3351"/>
                        <a:pt x="4388" y="3351"/>
                      </a:cubicBezTo>
                      <a:cubicBezTo>
                        <a:pt x="4541" y="3351"/>
                        <a:pt x="4625" y="3463"/>
                        <a:pt x="4674" y="3645"/>
                      </a:cubicBezTo>
                      <a:cubicBezTo>
                        <a:pt x="4325" y="3578"/>
                        <a:pt x="3992" y="3534"/>
                        <a:pt x="3748" y="3246"/>
                      </a:cubicBezTo>
                      <a:cubicBezTo>
                        <a:pt x="3714" y="3205"/>
                        <a:pt x="3639" y="3156"/>
                        <a:pt x="3569" y="3156"/>
                      </a:cubicBezTo>
                      <a:cubicBezTo>
                        <a:pt x="3524" y="3156"/>
                        <a:pt x="3482" y="3175"/>
                        <a:pt x="3454" y="3229"/>
                      </a:cubicBezTo>
                      <a:cubicBezTo>
                        <a:pt x="3393" y="3351"/>
                        <a:pt x="3260" y="3412"/>
                        <a:pt x="3233" y="3551"/>
                      </a:cubicBezTo>
                      <a:cubicBezTo>
                        <a:pt x="3227" y="3351"/>
                        <a:pt x="3011" y="3185"/>
                        <a:pt x="3166" y="2968"/>
                      </a:cubicBezTo>
                      <a:cubicBezTo>
                        <a:pt x="3187" y="2942"/>
                        <a:pt x="2829" y="2746"/>
                        <a:pt x="2762" y="2746"/>
                      </a:cubicBezTo>
                      <a:cubicBezTo>
                        <a:pt x="2760" y="2746"/>
                        <a:pt x="2757" y="2746"/>
                        <a:pt x="2756" y="2747"/>
                      </a:cubicBezTo>
                      <a:cubicBezTo>
                        <a:pt x="2745" y="2758"/>
                        <a:pt x="2723" y="2763"/>
                        <a:pt x="2706" y="2774"/>
                      </a:cubicBezTo>
                      <a:cubicBezTo>
                        <a:pt x="2678" y="2802"/>
                        <a:pt x="2641" y="2814"/>
                        <a:pt x="2601" y="2814"/>
                      </a:cubicBezTo>
                      <a:cubicBezTo>
                        <a:pt x="2522" y="2814"/>
                        <a:pt x="2436" y="2764"/>
                        <a:pt x="2418" y="2686"/>
                      </a:cubicBezTo>
                      <a:cubicBezTo>
                        <a:pt x="2359" y="2436"/>
                        <a:pt x="2387" y="2135"/>
                        <a:pt x="1999" y="2135"/>
                      </a:cubicBezTo>
                      <a:cubicBezTo>
                        <a:pt x="1982" y="2135"/>
                        <a:pt x="1965" y="2136"/>
                        <a:pt x="1946" y="2137"/>
                      </a:cubicBezTo>
                      <a:cubicBezTo>
                        <a:pt x="1940" y="2137"/>
                        <a:pt x="1933" y="2138"/>
                        <a:pt x="1926" y="2138"/>
                      </a:cubicBezTo>
                      <a:cubicBezTo>
                        <a:pt x="1827" y="2138"/>
                        <a:pt x="1714" y="2085"/>
                        <a:pt x="1599" y="2085"/>
                      </a:cubicBezTo>
                      <a:cubicBezTo>
                        <a:pt x="1558" y="2085"/>
                        <a:pt x="1516" y="2091"/>
                        <a:pt x="1475" y="2109"/>
                      </a:cubicBezTo>
                      <a:cubicBezTo>
                        <a:pt x="1462" y="2116"/>
                        <a:pt x="1447" y="2118"/>
                        <a:pt x="1430" y="2118"/>
                      </a:cubicBezTo>
                      <a:cubicBezTo>
                        <a:pt x="1400" y="2118"/>
                        <a:pt x="1367" y="2110"/>
                        <a:pt x="1339" y="2110"/>
                      </a:cubicBezTo>
                      <a:cubicBezTo>
                        <a:pt x="1299" y="2110"/>
                        <a:pt x="1270" y="2126"/>
                        <a:pt x="1275" y="2203"/>
                      </a:cubicBezTo>
                      <a:cubicBezTo>
                        <a:pt x="1281" y="2325"/>
                        <a:pt x="1370" y="2381"/>
                        <a:pt x="1486" y="2403"/>
                      </a:cubicBezTo>
                      <a:cubicBezTo>
                        <a:pt x="1708" y="2442"/>
                        <a:pt x="1941" y="2469"/>
                        <a:pt x="1996" y="2758"/>
                      </a:cubicBezTo>
                      <a:cubicBezTo>
                        <a:pt x="2002" y="2785"/>
                        <a:pt x="2052" y="2819"/>
                        <a:pt x="2068" y="2819"/>
                      </a:cubicBezTo>
                      <a:cubicBezTo>
                        <a:pt x="2094" y="2813"/>
                        <a:pt x="2118" y="2808"/>
                        <a:pt x="2138" y="2808"/>
                      </a:cubicBezTo>
                      <a:cubicBezTo>
                        <a:pt x="2176" y="2808"/>
                        <a:pt x="2206" y="2825"/>
                        <a:pt x="2224" y="2885"/>
                      </a:cubicBezTo>
                      <a:cubicBezTo>
                        <a:pt x="2251" y="2996"/>
                        <a:pt x="2146" y="3007"/>
                        <a:pt x="2107" y="3024"/>
                      </a:cubicBezTo>
                      <a:cubicBezTo>
                        <a:pt x="2029" y="3063"/>
                        <a:pt x="1985" y="3102"/>
                        <a:pt x="2068" y="3151"/>
                      </a:cubicBezTo>
                      <a:cubicBezTo>
                        <a:pt x="2313" y="3302"/>
                        <a:pt x="2498" y="3592"/>
                        <a:pt x="2805" y="3592"/>
                      </a:cubicBezTo>
                      <a:cubicBezTo>
                        <a:pt x="2860" y="3592"/>
                        <a:pt x="2919" y="3583"/>
                        <a:pt x="2983" y="3562"/>
                      </a:cubicBezTo>
                      <a:cubicBezTo>
                        <a:pt x="2998" y="3557"/>
                        <a:pt x="3012" y="3555"/>
                        <a:pt x="3024" y="3555"/>
                      </a:cubicBezTo>
                      <a:cubicBezTo>
                        <a:pt x="3070" y="3555"/>
                        <a:pt x="3096" y="3584"/>
                        <a:pt x="3105" y="3606"/>
                      </a:cubicBezTo>
                      <a:cubicBezTo>
                        <a:pt x="3116" y="3673"/>
                        <a:pt x="3149" y="3761"/>
                        <a:pt x="3061" y="3789"/>
                      </a:cubicBezTo>
                      <a:cubicBezTo>
                        <a:pt x="2889" y="3844"/>
                        <a:pt x="2978" y="3950"/>
                        <a:pt x="3027" y="4005"/>
                      </a:cubicBezTo>
                      <a:cubicBezTo>
                        <a:pt x="3094" y="4088"/>
                        <a:pt x="3166" y="4188"/>
                        <a:pt x="3305" y="4216"/>
                      </a:cubicBezTo>
                      <a:cubicBezTo>
                        <a:pt x="3310" y="4177"/>
                        <a:pt x="3310" y="4149"/>
                        <a:pt x="3316" y="4116"/>
                      </a:cubicBezTo>
                      <a:cubicBezTo>
                        <a:pt x="3327" y="4061"/>
                        <a:pt x="3194" y="3989"/>
                        <a:pt x="3338" y="3955"/>
                      </a:cubicBezTo>
                      <a:cubicBezTo>
                        <a:pt x="3349" y="3953"/>
                        <a:pt x="3359" y="3952"/>
                        <a:pt x="3368" y="3952"/>
                      </a:cubicBezTo>
                      <a:cubicBezTo>
                        <a:pt x="3456" y="3952"/>
                        <a:pt x="3465" y="4062"/>
                        <a:pt x="3465" y="4077"/>
                      </a:cubicBezTo>
                      <a:cubicBezTo>
                        <a:pt x="3471" y="4210"/>
                        <a:pt x="3532" y="4321"/>
                        <a:pt x="3560" y="4432"/>
                      </a:cubicBezTo>
                      <a:cubicBezTo>
                        <a:pt x="3637" y="4770"/>
                        <a:pt x="3776" y="5020"/>
                        <a:pt x="4109" y="5147"/>
                      </a:cubicBezTo>
                      <a:cubicBezTo>
                        <a:pt x="4136" y="5159"/>
                        <a:pt x="4186" y="5208"/>
                        <a:pt x="4186" y="5208"/>
                      </a:cubicBezTo>
                      <a:cubicBezTo>
                        <a:pt x="3981" y="5513"/>
                        <a:pt x="4314" y="5391"/>
                        <a:pt x="4391" y="5463"/>
                      </a:cubicBezTo>
                      <a:cubicBezTo>
                        <a:pt x="4425" y="5585"/>
                        <a:pt x="4147" y="5563"/>
                        <a:pt x="4281" y="5724"/>
                      </a:cubicBezTo>
                      <a:cubicBezTo>
                        <a:pt x="4336" y="5896"/>
                        <a:pt x="4364" y="6073"/>
                        <a:pt x="4585" y="6145"/>
                      </a:cubicBezTo>
                      <a:cubicBezTo>
                        <a:pt x="4646" y="6168"/>
                        <a:pt x="4813" y="6334"/>
                        <a:pt x="4696" y="6434"/>
                      </a:cubicBezTo>
                      <a:cubicBezTo>
                        <a:pt x="4613" y="6511"/>
                        <a:pt x="4591" y="6556"/>
                        <a:pt x="4619" y="6644"/>
                      </a:cubicBezTo>
                      <a:cubicBezTo>
                        <a:pt x="4658" y="6750"/>
                        <a:pt x="4741" y="6755"/>
                        <a:pt x="4835" y="6755"/>
                      </a:cubicBezTo>
                      <a:cubicBezTo>
                        <a:pt x="4928" y="6751"/>
                        <a:pt x="5025" y="6700"/>
                        <a:pt x="5120" y="6700"/>
                      </a:cubicBezTo>
                      <a:cubicBezTo>
                        <a:pt x="5143" y="6700"/>
                        <a:pt x="5167" y="6703"/>
                        <a:pt x="5190" y="6711"/>
                      </a:cubicBezTo>
                      <a:cubicBezTo>
                        <a:pt x="5173" y="6905"/>
                        <a:pt x="5073" y="6983"/>
                        <a:pt x="4907" y="7010"/>
                      </a:cubicBezTo>
                      <a:cubicBezTo>
                        <a:pt x="4899" y="7011"/>
                        <a:pt x="4888" y="7011"/>
                        <a:pt x="4877" y="7011"/>
                      </a:cubicBezTo>
                      <a:lnTo>
                        <a:pt x="4877" y="7011"/>
                      </a:lnTo>
                      <a:cubicBezTo>
                        <a:pt x="4819" y="7011"/>
                        <a:pt x="4736" y="7011"/>
                        <a:pt x="4768" y="7127"/>
                      </a:cubicBezTo>
                      <a:cubicBezTo>
                        <a:pt x="4802" y="7265"/>
                        <a:pt x="4824" y="7415"/>
                        <a:pt x="4852" y="7565"/>
                      </a:cubicBezTo>
                      <a:cubicBezTo>
                        <a:pt x="4935" y="7515"/>
                        <a:pt x="5018" y="7471"/>
                        <a:pt x="4963" y="7404"/>
                      </a:cubicBezTo>
                      <a:cubicBezTo>
                        <a:pt x="4879" y="7315"/>
                        <a:pt x="4935" y="7288"/>
                        <a:pt x="4996" y="7249"/>
                      </a:cubicBezTo>
                      <a:cubicBezTo>
                        <a:pt x="5015" y="7237"/>
                        <a:pt x="5031" y="7232"/>
                        <a:pt x="5045" y="7232"/>
                      </a:cubicBezTo>
                      <a:cubicBezTo>
                        <a:pt x="5093" y="7232"/>
                        <a:pt x="5110" y="7294"/>
                        <a:pt x="5140" y="7315"/>
                      </a:cubicBezTo>
                      <a:cubicBezTo>
                        <a:pt x="5201" y="7365"/>
                        <a:pt x="5218" y="7415"/>
                        <a:pt x="5145" y="7487"/>
                      </a:cubicBezTo>
                      <a:cubicBezTo>
                        <a:pt x="4990" y="7681"/>
                        <a:pt x="4885" y="7920"/>
                        <a:pt x="4935" y="8175"/>
                      </a:cubicBezTo>
                      <a:cubicBezTo>
                        <a:pt x="4979" y="8419"/>
                        <a:pt x="4974" y="8668"/>
                        <a:pt x="4979" y="8912"/>
                      </a:cubicBezTo>
                      <a:cubicBezTo>
                        <a:pt x="4990" y="9034"/>
                        <a:pt x="4951" y="9117"/>
                        <a:pt x="5134" y="9140"/>
                      </a:cubicBezTo>
                      <a:cubicBezTo>
                        <a:pt x="5267" y="9151"/>
                        <a:pt x="5223" y="9234"/>
                        <a:pt x="5134" y="9284"/>
                      </a:cubicBezTo>
                      <a:cubicBezTo>
                        <a:pt x="5057" y="9328"/>
                        <a:pt x="4979" y="9411"/>
                        <a:pt x="5107" y="9450"/>
                      </a:cubicBezTo>
                      <a:cubicBezTo>
                        <a:pt x="5273" y="9505"/>
                        <a:pt x="5306" y="9672"/>
                        <a:pt x="5412" y="9772"/>
                      </a:cubicBezTo>
                      <a:lnTo>
                        <a:pt x="5412" y="9805"/>
                      </a:lnTo>
                      <a:cubicBezTo>
                        <a:pt x="5407" y="9805"/>
                        <a:pt x="5403" y="9805"/>
                        <a:pt x="5399" y="9805"/>
                      </a:cubicBezTo>
                      <a:cubicBezTo>
                        <a:pt x="5290" y="9805"/>
                        <a:pt x="5215" y="9874"/>
                        <a:pt x="5140" y="9949"/>
                      </a:cubicBezTo>
                      <a:cubicBezTo>
                        <a:pt x="5135" y="9949"/>
                        <a:pt x="5130" y="9948"/>
                        <a:pt x="5125" y="9948"/>
                      </a:cubicBezTo>
                      <a:cubicBezTo>
                        <a:pt x="5076" y="9948"/>
                        <a:pt x="5058" y="9976"/>
                        <a:pt x="5073" y="10032"/>
                      </a:cubicBezTo>
                      <a:cubicBezTo>
                        <a:pt x="4907" y="10115"/>
                        <a:pt x="4724" y="10276"/>
                        <a:pt x="4796" y="10426"/>
                      </a:cubicBezTo>
                      <a:cubicBezTo>
                        <a:pt x="4823" y="10489"/>
                        <a:pt x="4871" y="10510"/>
                        <a:pt x="4929" y="10510"/>
                      </a:cubicBezTo>
                      <a:cubicBezTo>
                        <a:pt x="5024" y="10510"/>
                        <a:pt x="5145" y="10451"/>
                        <a:pt x="5245" y="10420"/>
                      </a:cubicBezTo>
                      <a:cubicBezTo>
                        <a:pt x="5256" y="10415"/>
                        <a:pt x="5273" y="10415"/>
                        <a:pt x="5295" y="10415"/>
                      </a:cubicBezTo>
                      <a:lnTo>
                        <a:pt x="5301" y="10420"/>
                      </a:lnTo>
                      <a:cubicBezTo>
                        <a:pt x="5301" y="10437"/>
                        <a:pt x="5295" y="10454"/>
                        <a:pt x="5295" y="10470"/>
                      </a:cubicBezTo>
                      <a:cubicBezTo>
                        <a:pt x="5262" y="10498"/>
                        <a:pt x="5223" y="10526"/>
                        <a:pt x="5201" y="10559"/>
                      </a:cubicBezTo>
                      <a:cubicBezTo>
                        <a:pt x="5113" y="10688"/>
                        <a:pt x="5056" y="10750"/>
                        <a:pt x="4993" y="10750"/>
                      </a:cubicBezTo>
                      <a:cubicBezTo>
                        <a:pt x="4936" y="10750"/>
                        <a:pt x="4874" y="10700"/>
                        <a:pt x="4780" y="10603"/>
                      </a:cubicBezTo>
                      <a:cubicBezTo>
                        <a:pt x="4641" y="10880"/>
                        <a:pt x="4608" y="11174"/>
                        <a:pt x="4613" y="11474"/>
                      </a:cubicBezTo>
                      <a:cubicBezTo>
                        <a:pt x="4785" y="11564"/>
                        <a:pt x="4941" y="11701"/>
                        <a:pt x="5126" y="11701"/>
                      </a:cubicBezTo>
                      <a:cubicBezTo>
                        <a:pt x="5179" y="11701"/>
                        <a:pt x="5235" y="11690"/>
                        <a:pt x="5295" y="11662"/>
                      </a:cubicBezTo>
                      <a:lnTo>
                        <a:pt x="5295" y="11662"/>
                      </a:lnTo>
                      <a:cubicBezTo>
                        <a:pt x="5395" y="11779"/>
                        <a:pt x="5001" y="11923"/>
                        <a:pt x="5351" y="11995"/>
                      </a:cubicBezTo>
                      <a:cubicBezTo>
                        <a:pt x="5328" y="12023"/>
                        <a:pt x="5301" y="12045"/>
                        <a:pt x="5295" y="12073"/>
                      </a:cubicBezTo>
                      <a:cubicBezTo>
                        <a:pt x="5273" y="12134"/>
                        <a:pt x="5145" y="12117"/>
                        <a:pt x="5190" y="12228"/>
                      </a:cubicBezTo>
                      <a:cubicBezTo>
                        <a:pt x="5215" y="12299"/>
                        <a:pt x="5180" y="12351"/>
                        <a:pt x="5115" y="12351"/>
                      </a:cubicBezTo>
                      <a:cubicBezTo>
                        <a:pt x="5109" y="12351"/>
                        <a:pt x="5102" y="12351"/>
                        <a:pt x="5096" y="12350"/>
                      </a:cubicBezTo>
                      <a:cubicBezTo>
                        <a:pt x="5084" y="12348"/>
                        <a:pt x="5070" y="12347"/>
                        <a:pt x="5056" y="12347"/>
                      </a:cubicBezTo>
                      <a:cubicBezTo>
                        <a:pt x="5042" y="12347"/>
                        <a:pt x="5027" y="12348"/>
                        <a:pt x="5013" y="12348"/>
                      </a:cubicBezTo>
                      <a:cubicBezTo>
                        <a:pt x="4955" y="12348"/>
                        <a:pt x="4900" y="12341"/>
                        <a:pt x="4896" y="12267"/>
                      </a:cubicBezTo>
                      <a:cubicBezTo>
                        <a:pt x="4890" y="12211"/>
                        <a:pt x="4890" y="12195"/>
                        <a:pt x="4841" y="12195"/>
                      </a:cubicBezTo>
                      <a:cubicBezTo>
                        <a:pt x="4807" y="12192"/>
                        <a:pt x="4774" y="12190"/>
                        <a:pt x="4743" y="12190"/>
                      </a:cubicBezTo>
                      <a:cubicBezTo>
                        <a:pt x="4431" y="12190"/>
                        <a:pt x="4250" y="12341"/>
                        <a:pt x="4225" y="12638"/>
                      </a:cubicBezTo>
                      <a:cubicBezTo>
                        <a:pt x="4211" y="12646"/>
                        <a:pt x="4198" y="12649"/>
                        <a:pt x="4185" y="12649"/>
                      </a:cubicBezTo>
                      <a:cubicBezTo>
                        <a:pt x="4120" y="12649"/>
                        <a:pt x="4060" y="12572"/>
                        <a:pt x="3994" y="12572"/>
                      </a:cubicBezTo>
                      <a:cubicBezTo>
                        <a:pt x="3966" y="12572"/>
                        <a:pt x="3936" y="12586"/>
                        <a:pt x="3903" y="12627"/>
                      </a:cubicBezTo>
                      <a:cubicBezTo>
                        <a:pt x="3709" y="12877"/>
                        <a:pt x="3543" y="13143"/>
                        <a:pt x="3338" y="13376"/>
                      </a:cubicBezTo>
                      <a:cubicBezTo>
                        <a:pt x="3155" y="13570"/>
                        <a:pt x="3155" y="13686"/>
                        <a:pt x="3310" y="13852"/>
                      </a:cubicBezTo>
                      <a:cubicBezTo>
                        <a:pt x="3319" y="13853"/>
                        <a:pt x="3327" y="13853"/>
                        <a:pt x="3336" y="13853"/>
                      </a:cubicBezTo>
                      <a:cubicBezTo>
                        <a:pt x="3362" y="13853"/>
                        <a:pt x="3390" y="13851"/>
                        <a:pt x="3416" y="13851"/>
                      </a:cubicBezTo>
                      <a:cubicBezTo>
                        <a:pt x="3452" y="13851"/>
                        <a:pt x="3485" y="13855"/>
                        <a:pt x="3510" y="13875"/>
                      </a:cubicBezTo>
                      <a:cubicBezTo>
                        <a:pt x="3562" y="13903"/>
                        <a:pt x="3607" y="13915"/>
                        <a:pt x="3647" y="13915"/>
                      </a:cubicBezTo>
                      <a:cubicBezTo>
                        <a:pt x="3746" y="13915"/>
                        <a:pt x="3812" y="13838"/>
                        <a:pt x="3876" y="13747"/>
                      </a:cubicBezTo>
                      <a:cubicBezTo>
                        <a:pt x="3894" y="13724"/>
                        <a:pt x="3974" y="13713"/>
                        <a:pt x="4061" y="13713"/>
                      </a:cubicBezTo>
                      <a:cubicBezTo>
                        <a:pt x="4183" y="13713"/>
                        <a:pt x="4318" y="13734"/>
                        <a:pt x="4325" y="13769"/>
                      </a:cubicBezTo>
                      <a:cubicBezTo>
                        <a:pt x="4353" y="14002"/>
                        <a:pt x="4425" y="14246"/>
                        <a:pt x="4220" y="14462"/>
                      </a:cubicBezTo>
                      <a:cubicBezTo>
                        <a:pt x="4114" y="14324"/>
                        <a:pt x="4114" y="14135"/>
                        <a:pt x="3970" y="14041"/>
                      </a:cubicBezTo>
                      <a:cubicBezTo>
                        <a:pt x="3965" y="13999"/>
                        <a:pt x="3965" y="13939"/>
                        <a:pt x="3923" y="13939"/>
                      </a:cubicBezTo>
                      <a:cubicBezTo>
                        <a:pt x="3915" y="13939"/>
                        <a:pt x="3904" y="13941"/>
                        <a:pt x="3892" y="13947"/>
                      </a:cubicBezTo>
                      <a:cubicBezTo>
                        <a:pt x="3837" y="13974"/>
                        <a:pt x="3898" y="14041"/>
                        <a:pt x="3915" y="14085"/>
                      </a:cubicBezTo>
                      <a:cubicBezTo>
                        <a:pt x="3909" y="14168"/>
                        <a:pt x="3998" y="14301"/>
                        <a:pt x="3865" y="14335"/>
                      </a:cubicBezTo>
                      <a:cubicBezTo>
                        <a:pt x="3565" y="14429"/>
                        <a:pt x="3482" y="14656"/>
                        <a:pt x="3438" y="14917"/>
                      </a:cubicBezTo>
                      <a:cubicBezTo>
                        <a:pt x="3421" y="14983"/>
                        <a:pt x="3399" y="15056"/>
                        <a:pt x="3454" y="15094"/>
                      </a:cubicBezTo>
                      <a:cubicBezTo>
                        <a:pt x="3468" y="15102"/>
                        <a:pt x="3484" y="15105"/>
                        <a:pt x="3501" y="15105"/>
                      </a:cubicBezTo>
                      <a:cubicBezTo>
                        <a:pt x="3546" y="15105"/>
                        <a:pt x="3597" y="15081"/>
                        <a:pt x="3621" y="15044"/>
                      </a:cubicBezTo>
                      <a:cubicBezTo>
                        <a:pt x="3667" y="14989"/>
                        <a:pt x="3700" y="14968"/>
                        <a:pt x="3724" y="14968"/>
                      </a:cubicBezTo>
                      <a:cubicBezTo>
                        <a:pt x="3772" y="14968"/>
                        <a:pt x="3785" y="15052"/>
                        <a:pt x="3804" y="15111"/>
                      </a:cubicBezTo>
                      <a:cubicBezTo>
                        <a:pt x="3782" y="15139"/>
                        <a:pt x="3770" y="15177"/>
                        <a:pt x="3743" y="15189"/>
                      </a:cubicBezTo>
                      <a:cubicBezTo>
                        <a:pt x="3671" y="15216"/>
                        <a:pt x="3565" y="15211"/>
                        <a:pt x="3593" y="15327"/>
                      </a:cubicBezTo>
                      <a:cubicBezTo>
                        <a:pt x="3610" y="15383"/>
                        <a:pt x="3643" y="15444"/>
                        <a:pt x="3693" y="15466"/>
                      </a:cubicBezTo>
                      <a:cubicBezTo>
                        <a:pt x="3706" y="15471"/>
                        <a:pt x="3718" y="15473"/>
                        <a:pt x="3729" y="15473"/>
                      </a:cubicBezTo>
                      <a:cubicBezTo>
                        <a:pt x="3787" y="15473"/>
                        <a:pt x="3816" y="15409"/>
                        <a:pt x="3854" y="15372"/>
                      </a:cubicBezTo>
                      <a:cubicBezTo>
                        <a:pt x="3953" y="15410"/>
                        <a:pt x="4075" y="15438"/>
                        <a:pt x="4120" y="15555"/>
                      </a:cubicBezTo>
                      <a:cubicBezTo>
                        <a:pt x="4159" y="15646"/>
                        <a:pt x="4197" y="15678"/>
                        <a:pt x="4234" y="15678"/>
                      </a:cubicBezTo>
                      <a:cubicBezTo>
                        <a:pt x="4287" y="15678"/>
                        <a:pt x="4339" y="15614"/>
                        <a:pt x="4391" y="15566"/>
                      </a:cubicBezTo>
                      <a:cubicBezTo>
                        <a:pt x="4508" y="15460"/>
                        <a:pt x="4380" y="15216"/>
                        <a:pt x="4602" y="15177"/>
                      </a:cubicBezTo>
                      <a:cubicBezTo>
                        <a:pt x="4585" y="15139"/>
                        <a:pt x="4580" y="15105"/>
                        <a:pt x="4558" y="15083"/>
                      </a:cubicBezTo>
                      <a:cubicBezTo>
                        <a:pt x="4519" y="15050"/>
                        <a:pt x="4414" y="15067"/>
                        <a:pt x="4447" y="14983"/>
                      </a:cubicBezTo>
                      <a:cubicBezTo>
                        <a:pt x="4473" y="14924"/>
                        <a:pt x="4535" y="14900"/>
                        <a:pt x="4600" y="14900"/>
                      </a:cubicBezTo>
                      <a:cubicBezTo>
                        <a:pt x="4619" y="14900"/>
                        <a:pt x="4639" y="14902"/>
                        <a:pt x="4658" y="14906"/>
                      </a:cubicBezTo>
                      <a:lnTo>
                        <a:pt x="4669" y="14911"/>
                      </a:lnTo>
                      <a:lnTo>
                        <a:pt x="4685" y="14906"/>
                      </a:lnTo>
                      <a:cubicBezTo>
                        <a:pt x="4724" y="14945"/>
                        <a:pt x="4768" y="14995"/>
                        <a:pt x="4807" y="15039"/>
                      </a:cubicBezTo>
                      <a:cubicBezTo>
                        <a:pt x="4824" y="15053"/>
                        <a:pt x="4839" y="15059"/>
                        <a:pt x="4853" y="15059"/>
                      </a:cubicBezTo>
                      <a:cubicBezTo>
                        <a:pt x="4878" y="15059"/>
                        <a:pt x="4899" y="15041"/>
                        <a:pt x="4913" y="15017"/>
                      </a:cubicBezTo>
                      <a:cubicBezTo>
                        <a:pt x="4940" y="14939"/>
                        <a:pt x="5051" y="14906"/>
                        <a:pt x="5046" y="14806"/>
                      </a:cubicBezTo>
                      <a:cubicBezTo>
                        <a:pt x="5046" y="14800"/>
                        <a:pt x="4963" y="14795"/>
                        <a:pt x="4918" y="14789"/>
                      </a:cubicBezTo>
                      <a:cubicBezTo>
                        <a:pt x="4918" y="14751"/>
                        <a:pt x="4979" y="14712"/>
                        <a:pt x="4913" y="14695"/>
                      </a:cubicBezTo>
                      <a:cubicBezTo>
                        <a:pt x="4910" y="14695"/>
                        <a:pt x="4908" y="14695"/>
                        <a:pt x="4906" y="14695"/>
                      </a:cubicBezTo>
                      <a:cubicBezTo>
                        <a:pt x="4863" y="14695"/>
                        <a:pt x="4868" y="14752"/>
                        <a:pt x="4863" y="14795"/>
                      </a:cubicBezTo>
                      <a:cubicBezTo>
                        <a:pt x="4852" y="14806"/>
                        <a:pt x="4829" y="14817"/>
                        <a:pt x="4813" y="14828"/>
                      </a:cubicBezTo>
                      <a:cubicBezTo>
                        <a:pt x="4802" y="14739"/>
                        <a:pt x="4730" y="14739"/>
                        <a:pt x="4669" y="14739"/>
                      </a:cubicBezTo>
                      <a:cubicBezTo>
                        <a:pt x="4669" y="14683"/>
                        <a:pt x="4622" y="14571"/>
                        <a:pt x="4675" y="14571"/>
                      </a:cubicBezTo>
                      <a:cubicBezTo>
                        <a:pt x="4679" y="14571"/>
                        <a:pt x="4685" y="14571"/>
                        <a:pt x="4691" y="14573"/>
                      </a:cubicBezTo>
                      <a:cubicBezTo>
                        <a:pt x="4715" y="14578"/>
                        <a:pt x="4737" y="14580"/>
                        <a:pt x="4757" y="14580"/>
                      </a:cubicBezTo>
                      <a:cubicBezTo>
                        <a:pt x="4877" y="14580"/>
                        <a:pt x="4937" y="14502"/>
                        <a:pt x="5018" y="14412"/>
                      </a:cubicBezTo>
                      <a:cubicBezTo>
                        <a:pt x="5043" y="14381"/>
                        <a:pt x="5069" y="14369"/>
                        <a:pt x="5093" y="14369"/>
                      </a:cubicBezTo>
                      <a:cubicBezTo>
                        <a:pt x="5137" y="14369"/>
                        <a:pt x="5174" y="14410"/>
                        <a:pt x="5184" y="14446"/>
                      </a:cubicBezTo>
                      <a:cubicBezTo>
                        <a:pt x="5201" y="14531"/>
                        <a:pt x="5225" y="14562"/>
                        <a:pt x="5250" y="14562"/>
                      </a:cubicBezTo>
                      <a:cubicBezTo>
                        <a:pt x="5281" y="14562"/>
                        <a:pt x="5315" y="14512"/>
                        <a:pt x="5340" y="14462"/>
                      </a:cubicBezTo>
                      <a:cubicBezTo>
                        <a:pt x="5545" y="14085"/>
                        <a:pt x="5988" y="13847"/>
                        <a:pt x="5949" y="13337"/>
                      </a:cubicBezTo>
                      <a:cubicBezTo>
                        <a:pt x="5949" y="13320"/>
                        <a:pt x="5977" y="13281"/>
                        <a:pt x="5994" y="13276"/>
                      </a:cubicBezTo>
                      <a:cubicBezTo>
                        <a:pt x="6221" y="13242"/>
                        <a:pt x="6243" y="13043"/>
                        <a:pt x="6326" y="12882"/>
                      </a:cubicBezTo>
                      <a:cubicBezTo>
                        <a:pt x="6548" y="12450"/>
                        <a:pt x="6742" y="12023"/>
                        <a:pt x="6770" y="11529"/>
                      </a:cubicBezTo>
                      <a:cubicBezTo>
                        <a:pt x="6776" y="11396"/>
                        <a:pt x="6748" y="11307"/>
                        <a:pt x="6576" y="11230"/>
                      </a:cubicBezTo>
                      <a:lnTo>
                        <a:pt x="6576" y="11230"/>
                      </a:lnTo>
                      <a:cubicBezTo>
                        <a:pt x="6624" y="11237"/>
                        <a:pt x="6667" y="11241"/>
                        <a:pt x="6706" y="11241"/>
                      </a:cubicBezTo>
                      <a:cubicBezTo>
                        <a:pt x="7060" y="11241"/>
                        <a:pt x="7019" y="10938"/>
                        <a:pt x="7069" y="10703"/>
                      </a:cubicBezTo>
                      <a:cubicBezTo>
                        <a:pt x="7069" y="10692"/>
                        <a:pt x="7097" y="10675"/>
                        <a:pt x="7097" y="10659"/>
                      </a:cubicBezTo>
                      <a:cubicBezTo>
                        <a:pt x="7114" y="10276"/>
                        <a:pt x="7324" y="9910"/>
                        <a:pt x="7130" y="9522"/>
                      </a:cubicBezTo>
                      <a:cubicBezTo>
                        <a:pt x="7108" y="9478"/>
                        <a:pt x="7103" y="9444"/>
                        <a:pt x="7141" y="9439"/>
                      </a:cubicBezTo>
                      <a:cubicBezTo>
                        <a:pt x="7308" y="9400"/>
                        <a:pt x="7241" y="9261"/>
                        <a:pt x="7247" y="9178"/>
                      </a:cubicBezTo>
                      <a:cubicBezTo>
                        <a:pt x="7263" y="8884"/>
                        <a:pt x="7252" y="8591"/>
                        <a:pt x="7252" y="8291"/>
                      </a:cubicBezTo>
                      <a:cubicBezTo>
                        <a:pt x="7263" y="8202"/>
                        <a:pt x="7191" y="8197"/>
                        <a:pt x="7130" y="8191"/>
                      </a:cubicBezTo>
                      <a:cubicBezTo>
                        <a:pt x="7197" y="8119"/>
                        <a:pt x="7197" y="8036"/>
                        <a:pt x="7197" y="7942"/>
                      </a:cubicBezTo>
                      <a:cubicBezTo>
                        <a:pt x="7197" y="7692"/>
                        <a:pt x="7164" y="7443"/>
                        <a:pt x="7114" y="7193"/>
                      </a:cubicBezTo>
                      <a:cubicBezTo>
                        <a:pt x="6992" y="6539"/>
                        <a:pt x="6809" y="5918"/>
                        <a:pt x="6548" y="5308"/>
                      </a:cubicBezTo>
                      <a:cubicBezTo>
                        <a:pt x="6476" y="5391"/>
                        <a:pt x="6421" y="5452"/>
                        <a:pt x="6365" y="5519"/>
                      </a:cubicBezTo>
                      <a:cubicBezTo>
                        <a:pt x="6338" y="5536"/>
                        <a:pt x="6321" y="5558"/>
                        <a:pt x="6293" y="5569"/>
                      </a:cubicBezTo>
                      <a:cubicBezTo>
                        <a:pt x="6293" y="5547"/>
                        <a:pt x="6293" y="5530"/>
                        <a:pt x="6277" y="5519"/>
                      </a:cubicBezTo>
                      <a:cubicBezTo>
                        <a:pt x="6049" y="5347"/>
                        <a:pt x="6077" y="5258"/>
                        <a:pt x="6360" y="5236"/>
                      </a:cubicBezTo>
                      <a:cubicBezTo>
                        <a:pt x="6476" y="5231"/>
                        <a:pt x="6504" y="5186"/>
                        <a:pt x="6448" y="5064"/>
                      </a:cubicBezTo>
                      <a:cubicBezTo>
                        <a:pt x="6249" y="4621"/>
                        <a:pt x="5977" y="4210"/>
                        <a:pt x="5750" y="3783"/>
                      </a:cubicBezTo>
                      <a:cubicBezTo>
                        <a:pt x="5701" y="3691"/>
                        <a:pt x="5657" y="3624"/>
                        <a:pt x="5553" y="3624"/>
                      </a:cubicBezTo>
                      <a:cubicBezTo>
                        <a:pt x="5538" y="3624"/>
                        <a:pt x="5523" y="3626"/>
                        <a:pt x="5506" y="3628"/>
                      </a:cubicBezTo>
                      <a:cubicBezTo>
                        <a:pt x="5487" y="3632"/>
                        <a:pt x="5469" y="3635"/>
                        <a:pt x="5453" y="3635"/>
                      </a:cubicBezTo>
                      <a:cubicBezTo>
                        <a:pt x="5383" y="3635"/>
                        <a:pt x="5343" y="3592"/>
                        <a:pt x="5406" y="3484"/>
                      </a:cubicBezTo>
                      <a:cubicBezTo>
                        <a:pt x="5434" y="3434"/>
                        <a:pt x="5423" y="3373"/>
                        <a:pt x="5389" y="3329"/>
                      </a:cubicBezTo>
                      <a:cubicBezTo>
                        <a:pt x="5190" y="3118"/>
                        <a:pt x="5107" y="2819"/>
                        <a:pt x="4879" y="2619"/>
                      </a:cubicBezTo>
                      <a:cubicBezTo>
                        <a:pt x="4757" y="2514"/>
                        <a:pt x="4585" y="2481"/>
                        <a:pt x="4502" y="2331"/>
                      </a:cubicBezTo>
                      <a:cubicBezTo>
                        <a:pt x="4297" y="1970"/>
                        <a:pt x="3970" y="1743"/>
                        <a:pt x="3632" y="1521"/>
                      </a:cubicBezTo>
                      <a:cubicBezTo>
                        <a:pt x="3610" y="1471"/>
                        <a:pt x="3565" y="1471"/>
                        <a:pt x="3521" y="1471"/>
                      </a:cubicBezTo>
                      <a:cubicBezTo>
                        <a:pt x="3338" y="1261"/>
                        <a:pt x="3122" y="1078"/>
                        <a:pt x="2861" y="972"/>
                      </a:cubicBezTo>
                      <a:cubicBezTo>
                        <a:pt x="2809" y="952"/>
                        <a:pt x="2777" y="868"/>
                        <a:pt x="2721" y="868"/>
                      </a:cubicBezTo>
                      <a:cubicBezTo>
                        <a:pt x="2700" y="868"/>
                        <a:pt x="2675" y="880"/>
                        <a:pt x="2645" y="911"/>
                      </a:cubicBezTo>
                      <a:cubicBezTo>
                        <a:pt x="2556" y="1011"/>
                        <a:pt x="2667" y="1044"/>
                        <a:pt x="2689" y="1105"/>
                      </a:cubicBezTo>
                      <a:cubicBezTo>
                        <a:pt x="2717" y="1205"/>
                        <a:pt x="2717" y="1305"/>
                        <a:pt x="2584" y="1355"/>
                      </a:cubicBezTo>
                      <a:cubicBezTo>
                        <a:pt x="2563" y="1363"/>
                        <a:pt x="2544" y="1366"/>
                        <a:pt x="2527" y="1366"/>
                      </a:cubicBezTo>
                      <a:cubicBezTo>
                        <a:pt x="2441" y="1366"/>
                        <a:pt x="2418" y="1272"/>
                        <a:pt x="2423" y="1244"/>
                      </a:cubicBezTo>
                      <a:cubicBezTo>
                        <a:pt x="2451" y="1056"/>
                        <a:pt x="2290" y="900"/>
                        <a:pt x="2312" y="762"/>
                      </a:cubicBezTo>
                      <a:cubicBezTo>
                        <a:pt x="2345" y="529"/>
                        <a:pt x="2124" y="623"/>
                        <a:pt x="2090" y="512"/>
                      </a:cubicBezTo>
                      <a:cubicBezTo>
                        <a:pt x="2088" y="500"/>
                        <a:pt x="2066" y="494"/>
                        <a:pt x="2042" y="494"/>
                      </a:cubicBezTo>
                      <a:cubicBezTo>
                        <a:pt x="2011" y="494"/>
                        <a:pt x="1976" y="504"/>
                        <a:pt x="1980" y="523"/>
                      </a:cubicBezTo>
                      <a:cubicBezTo>
                        <a:pt x="2007" y="667"/>
                        <a:pt x="1752" y="723"/>
                        <a:pt x="1885" y="884"/>
                      </a:cubicBezTo>
                      <a:cubicBezTo>
                        <a:pt x="1902" y="911"/>
                        <a:pt x="1974" y="939"/>
                        <a:pt x="1919" y="972"/>
                      </a:cubicBezTo>
                      <a:cubicBezTo>
                        <a:pt x="1889" y="987"/>
                        <a:pt x="1852" y="1019"/>
                        <a:pt x="1813" y="1019"/>
                      </a:cubicBezTo>
                      <a:cubicBezTo>
                        <a:pt x="1793" y="1019"/>
                        <a:pt x="1773" y="1011"/>
                        <a:pt x="1752" y="989"/>
                      </a:cubicBezTo>
                      <a:cubicBezTo>
                        <a:pt x="1725" y="956"/>
                        <a:pt x="1725" y="911"/>
                        <a:pt x="1641" y="911"/>
                      </a:cubicBezTo>
                      <a:cubicBezTo>
                        <a:pt x="1639" y="912"/>
                        <a:pt x="1636" y="912"/>
                        <a:pt x="1634" y="912"/>
                      </a:cubicBezTo>
                      <a:cubicBezTo>
                        <a:pt x="1484" y="912"/>
                        <a:pt x="1423" y="749"/>
                        <a:pt x="1314" y="679"/>
                      </a:cubicBezTo>
                      <a:cubicBezTo>
                        <a:pt x="1293" y="663"/>
                        <a:pt x="1312" y="606"/>
                        <a:pt x="1353" y="606"/>
                      </a:cubicBezTo>
                      <a:cubicBezTo>
                        <a:pt x="1355" y="606"/>
                        <a:pt x="1357" y="606"/>
                        <a:pt x="1359" y="606"/>
                      </a:cubicBezTo>
                      <a:cubicBezTo>
                        <a:pt x="1377" y="611"/>
                        <a:pt x="1393" y="613"/>
                        <a:pt x="1408" y="613"/>
                      </a:cubicBezTo>
                      <a:cubicBezTo>
                        <a:pt x="1562" y="613"/>
                        <a:pt x="1561" y="399"/>
                        <a:pt x="1763" y="379"/>
                      </a:cubicBezTo>
                      <a:cubicBezTo>
                        <a:pt x="1636" y="331"/>
                        <a:pt x="1532" y="251"/>
                        <a:pt x="1445" y="251"/>
                      </a:cubicBezTo>
                      <a:cubicBezTo>
                        <a:pt x="1380" y="251"/>
                        <a:pt x="1325" y="295"/>
                        <a:pt x="1275" y="429"/>
                      </a:cubicBezTo>
                      <a:cubicBezTo>
                        <a:pt x="1237" y="296"/>
                        <a:pt x="1281" y="191"/>
                        <a:pt x="1142" y="130"/>
                      </a:cubicBezTo>
                      <a:cubicBezTo>
                        <a:pt x="1096" y="109"/>
                        <a:pt x="1054" y="101"/>
                        <a:pt x="1017" y="101"/>
                      </a:cubicBezTo>
                      <a:cubicBezTo>
                        <a:pt x="842" y="101"/>
                        <a:pt x="754" y="291"/>
                        <a:pt x="599" y="346"/>
                      </a:cubicBezTo>
                      <a:cubicBezTo>
                        <a:pt x="499" y="379"/>
                        <a:pt x="599" y="518"/>
                        <a:pt x="610" y="606"/>
                      </a:cubicBezTo>
                      <a:cubicBezTo>
                        <a:pt x="588" y="629"/>
                        <a:pt x="566" y="651"/>
                        <a:pt x="555" y="667"/>
                      </a:cubicBezTo>
                      <a:cubicBezTo>
                        <a:pt x="534" y="657"/>
                        <a:pt x="513" y="654"/>
                        <a:pt x="492" y="654"/>
                      </a:cubicBezTo>
                      <a:cubicBezTo>
                        <a:pt x="438" y="654"/>
                        <a:pt x="381" y="679"/>
                        <a:pt x="328" y="679"/>
                      </a:cubicBezTo>
                      <a:cubicBezTo>
                        <a:pt x="324" y="679"/>
                        <a:pt x="320" y="679"/>
                        <a:pt x="316" y="679"/>
                      </a:cubicBezTo>
                      <a:cubicBezTo>
                        <a:pt x="255" y="667"/>
                        <a:pt x="172" y="595"/>
                        <a:pt x="222" y="573"/>
                      </a:cubicBezTo>
                      <a:cubicBezTo>
                        <a:pt x="361" y="490"/>
                        <a:pt x="200" y="335"/>
                        <a:pt x="333" y="252"/>
                      </a:cubicBezTo>
                      <a:cubicBezTo>
                        <a:pt x="399" y="207"/>
                        <a:pt x="305" y="113"/>
                        <a:pt x="255" y="58"/>
                      </a:cubicBezTo>
                      <a:cubicBezTo>
                        <a:pt x="236" y="33"/>
                        <a:pt x="225" y="0"/>
                        <a:pt x="192"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8"/>
                <p:cNvSpPr/>
                <p:nvPr/>
              </p:nvSpPr>
              <p:spPr>
                <a:xfrm>
                  <a:off x="4754250" y="3417900"/>
                  <a:ext cx="3225" cy="1550"/>
                </a:xfrm>
                <a:custGeom>
                  <a:avLst/>
                  <a:gdLst/>
                  <a:ahLst/>
                  <a:cxnLst/>
                  <a:rect l="l" t="t" r="r" b="b"/>
                  <a:pathLst>
                    <a:path w="129" h="62" extrusionOk="0">
                      <a:moveTo>
                        <a:pt x="1" y="0"/>
                      </a:moveTo>
                      <a:lnTo>
                        <a:pt x="1" y="0"/>
                      </a:lnTo>
                      <a:cubicBezTo>
                        <a:pt x="45" y="28"/>
                        <a:pt x="84" y="50"/>
                        <a:pt x="128" y="61"/>
                      </a:cubicBezTo>
                      <a:cubicBezTo>
                        <a:pt x="112" y="34"/>
                        <a:pt x="56" y="17"/>
                        <a:pt x="1"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8"/>
                <p:cNvSpPr/>
                <p:nvPr/>
              </p:nvSpPr>
              <p:spPr>
                <a:xfrm>
                  <a:off x="4728600" y="3439200"/>
                  <a:ext cx="33025" cy="33450"/>
                </a:xfrm>
                <a:custGeom>
                  <a:avLst/>
                  <a:gdLst/>
                  <a:ahLst/>
                  <a:cxnLst/>
                  <a:rect l="l" t="t" r="r" b="b"/>
                  <a:pathLst>
                    <a:path w="1321" h="1338" extrusionOk="0">
                      <a:moveTo>
                        <a:pt x="1082" y="1"/>
                      </a:moveTo>
                      <a:cubicBezTo>
                        <a:pt x="1020" y="1"/>
                        <a:pt x="717" y="348"/>
                        <a:pt x="727" y="413"/>
                      </a:cubicBezTo>
                      <a:cubicBezTo>
                        <a:pt x="749" y="485"/>
                        <a:pt x="799" y="568"/>
                        <a:pt x="700" y="618"/>
                      </a:cubicBezTo>
                      <a:cubicBezTo>
                        <a:pt x="681" y="627"/>
                        <a:pt x="667" y="631"/>
                        <a:pt x="655" y="631"/>
                      </a:cubicBezTo>
                      <a:cubicBezTo>
                        <a:pt x="592" y="631"/>
                        <a:pt x="596" y="529"/>
                        <a:pt x="550" y="501"/>
                      </a:cubicBezTo>
                      <a:cubicBezTo>
                        <a:pt x="458" y="440"/>
                        <a:pt x="357" y="370"/>
                        <a:pt x="260" y="370"/>
                      </a:cubicBezTo>
                      <a:cubicBezTo>
                        <a:pt x="217" y="370"/>
                        <a:pt x="175" y="384"/>
                        <a:pt x="134" y="418"/>
                      </a:cubicBezTo>
                      <a:cubicBezTo>
                        <a:pt x="6" y="518"/>
                        <a:pt x="18" y="695"/>
                        <a:pt x="128" y="828"/>
                      </a:cubicBezTo>
                      <a:cubicBezTo>
                        <a:pt x="189" y="900"/>
                        <a:pt x="184" y="1011"/>
                        <a:pt x="140" y="1050"/>
                      </a:cubicBezTo>
                      <a:cubicBezTo>
                        <a:pt x="34" y="1150"/>
                        <a:pt x="1" y="1250"/>
                        <a:pt x="134" y="1316"/>
                      </a:cubicBezTo>
                      <a:cubicBezTo>
                        <a:pt x="162" y="1331"/>
                        <a:pt x="187" y="1337"/>
                        <a:pt x="208" y="1337"/>
                      </a:cubicBezTo>
                      <a:cubicBezTo>
                        <a:pt x="292" y="1337"/>
                        <a:pt x="329" y="1238"/>
                        <a:pt x="356" y="1150"/>
                      </a:cubicBezTo>
                      <a:cubicBezTo>
                        <a:pt x="361" y="1133"/>
                        <a:pt x="395" y="1117"/>
                        <a:pt x="417" y="1106"/>
                      </a:cubicBezTo>
                      <a:cubicBezTo>
                        <a:pt x="439" y="1106"/>
                        <a:pt x="450" y="1095"/>
                        <a:pt x="472" y="1095"/>
                      </a:cubicBezTo>
                      <a:cubicBezTo>
                        <a:pt x="445" y="1221"/>
                        <a:pt x="498" y="1277"/>
                        <a:pt x="563" y="1277"/>
                      </a:cubicBezTo>
                      <a:cubicBezTo>
                        <a:pt x="590" y="1277"/>
                        <a:pt x="618" y="1267"/>
                        <a:pt x="644" y="1250"/>
                      </a:cubicBezTo>
                      <a:cubicBezTo>
                        <a:pt x="860" y="1111"/>
                        <a:pt x="1138" y="1056"/>
                        <a:pt x="1321" y="856"/>
                      </a:cubicBezTo>
                      <a:cubicBezTo>
                        <a:pt x="1054" y="734"/>
                        <a:pt x="1004" y="607"/>
                        <a:pt x="1126" y="340"/>
                      </a:cubicBezTo>
                      <a:cubicBezTo>
                        <a:pt x="1171" y="224"/>
                        <a:pt x="1237" y="91"/>
                        <a:pt x="1088" y="2"/>
                      </a:cubicBezTo>
                      <a:cubicBezTo>
                        <a:pt x="1086" y="1"/>
                        <a:pt x="1084" y="1"/>
                        <a:pt x="1082"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8"/>
                <p:cNvSpPr/>
                <p:nvPr/>
              </p:nvSpPr>
              <p:spPr>
                <a:xfrm>
                  <a:off x="4777825" y="3387275"/>
                  <a:ext cx="150" cy="150"/>
                </a:xfrm>
                <a:custGeom>
                  <a:avLst/>
                  <a:gdLst/>
                  <a:ahLst/>
                  <a:cxnLst/>
                  <a:rect l="l" t="t" r="r" b="b"/>
                  <a:pathLst>
                    <a:path w="6" h="6" extrusionOk="0">
                      <a:moveTo>
                        <a:pt x="0" y="0"/>
                      </a:moveTo>
                      <a:lnTo>
                        <a:pt x="0" y="6"/>
                      </a:lnTo>
                      <a:lnTo>
                        <a:pt x="6" y="6"/>
                      </a:lnTo>
                      <a:lnTo>
                        <a:pt x="0" y="0"/>
                      </a:ln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8"/>
                <p:cNvSpPr/>
                <p:nvPr/>
              </p:nvSpPr>
              <p:spPr>
                <a:xfrm>
                  <a:off x="4749825" y="3387825"/>
                  <a:ext cx="32725" cy="31875"/>
                </a:xfrm>
                <a:custGeom>
                  <a:avLst/>
                  <a:gdLst/>
                  <a:ahLst/>
                  <a:cxnLst/>
                  <a:rect l="l" t="t" r="r" b="b"/>
                  <a:pathLst>
                    <a:path w="1309" h="1275" extrusionOk="0">
                      <a:moveTo>
                        <a:pt x="1126" y="0"/>
                      </a:moveTo>
                      <a:cubicBezTo>
                        <a:pt x="871" y="17"/>
                        <a:pt x="804" y="167"/>
                        <a:pt x="943" y="399"/>
                      </a:cubicBezTo>
                      <a:cubicBezTo>
                        <a:pt x="987" y="483"/>
                        <a:pt x="971" y="516"/>
                        <a:pt x="904" y="571"/>
                      </a:cubicBezTo>
                      <a:cubicBezTo>
                        <a:pt x="872" y="600"/>
                        <a:pt x="843" y="618"/>
                        <a:pt x="814" y="618"/>
                      </a:cubicBezTo>
                      <a:cubicBezTo>
                        <a:pt x="793" y="618"/>
                        <a:pt x="772" y="609"/>
                        <a:pt x="749" y="588"/>
                      </a:cubicBezTo>
                      <a:cubicBezTo>
                        <a:pt x="666" y="516"/>
                        <a:pt x="715" y="488"/>
                        <a:pt x="782" y="455"/>
                      </a:cubicBezTo>
                      <a:cubicBezTo>
                        <a:pt x="826" y="427"/>
                        <a:pt x="810" y="394"/>
                        <a:pt x="776" y="350"/>
                      </a:cubicBezTo>
                      <a:cubicBezTo>
                        <a:pt x="698" y="261"/>
                        <a:pt x="621" y="174"/>
                        <a:pt x="532" y="174"/>
                      </a:cubicBezTo>
                      <a:cubicBezTo>
                        <a:pt x="477" y="174"/>
                        <a:pt x="417" y="207"/>
                        <a:pt x="350" y="294"/>
                      </a:cubicBezTo>
                      <a:cubicBezTo>
                        <a:pt x="294" y="372"/>
                        <a:pt x="211" y="427"/>
                        <a:pt x="144" y="483"/>
                      </a:cubicBezTo>
                      <a:cubicBezTo>
                        <a:pt x="0" y="594"/>
                        <a:pt x="56" y="704"/>
                        <a:pt x="117" y="793"/>
                      </a:cubicBezTo>
                      <a:cubicBezTo>
                        <a:pt x="178" y="893"/>
                        <a:pt x="460" y="782"/>
                        <a:pt x="372" y="1054"/>
                      </a:cubicBezTo>
                      <a:cubicBezTo>
                        <a:pt x="394" y="1058"/>
                        <a:pt x="417" y="1066"/>
                        <a:pt x="436" y="1066"/>
                      </a:cubicBezTo>
                      <a:cubicBezTo>
                        <a:pt x="441" y="1066"/>
                        <a:pt x="445" y="1066"/>
                        <a:pt x="449" y="1065"/>
                      </a:cubicBezTo>
                      <a:cubicBezTo>
                        <a:pt x="494" y="1051"/>
                        <a:pt x="535" y="1044"/>
                        <a:pt x="574" y="1044"/>
                      </a:cubicBezTo>
                      <a:cubicBezTo>
                        <a:pt x="691" y="1044"/>
                        <a:pt x="783" y="1106"/>
                        <a:pt x="854" y="1231"/>
                      </a:cubicBezTo>
                      <a:cubicBezTo>
                        <a:pt x="873" y="1261"/>
                        <a:pt x="900" y="1275"/>
                        <a:pt x="928" y="1275"/>
                      </a:cubicBezTo>
                      <a:cubicBezTo>
                        <a:pt x="958" y="1275"/>
                        <a:pt x="989" y="1260"/>
                        <a:pt x="1015" y="1231"/>
                      </a:cubicBezTo>
                      <a:cubicBezTo>
                        <a:pt x="1059" y="1181"/>
                        <a:pt x="1142" y="1142"/>
                        <a:pt x="1126" y="1065"/>
                      </a:cubicBezTo>
                      <a:cubicBezTo>
                        <a:pt x="1118" y="1022"/>
                        <a:pt x="1080" y="1009"/>
                        <a:pt x="1039" y="1009"/>
                      </a:cubicBezTo>
                      <a:cubicBezTo>
                        <a:pt x="1022" y="1009"/>
                        <a:pt x="1004" y="1012"/>
                        <a:pt x="987" y="1015"/>
                      </a:cubicBezTo>
                      <a:cubicBezTo>
                        <a:pt x="971" y="1020"/>
                        <a:pt x="955" y="1022"/>
                        <a:pt x="942" y="1022"/>
                      </a:cubicBezTo>
                      <a:cubicBezTo>
                        <a:pt x="894" y="1022"/>
                        <a:pt x="863" y="994"/>
                        <a:pt x="854" y="943"/>
                      </a:cubicBezTo>
                      <a:cubicBezTo>
                        <a:pt x="849" y="871"/>
                        <a:pt x="898" y="832"/>
                        <a:pt x="965" y="810"/>
                      </a:cubicBezTo>
                      <a:cubicBezTo>
                        <a:pt x="1237" y="738"/>
                        <a:pt x="1087" y="377"/>
                        <a:pt x="1309" y="277"/>
                      </a:cubicBezTo>
                      <a:cubicBezTo>
                        <a:pt x="1309" y="277"/>
                        <a:pt x="1281" y="178"/>
                        <a:pt x="1253" y="139"/>
                      </a:cubicBezTo>
                      <a:cubicBezTo>
                        <a:pt x="1226" y="83"/>
                        <a:pt x="1126" y="83"/>
                        <a:pt x="112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8"/>
                <p:cNvSpPr/>
                <p:nvPr/>
              </p:nvSpPr>
              <p:spPr>
                <a:xfrm>
                  <a:off x="4728750" y="3409075"/>
                  <a:ext cx="22200" cy="13025"/>
                </a:xfrm>
                <a:custGeom>
                  <a:avLst/>
                  <a:gdLst/>
                  <a:ahLst/>
                  <a:cxnLst/>
                  <a:rect l="l" t="t" r="r" b="b"/>
                  <a:pathLst>
                    <a:path w="888" h="521" extrusionOk="0">
                      <a:moveTo>
                        <a:pt x="496" y="0"/>
                      </a:moveTo>
                      <a:cubicBezTo>
                        <a:pt x="429" y="0"/>
                        <a:pt x="364" y="12"/>
                        <a:pt x="305" y="43"/>
                      </a:cubicBezTo>
                      <a:cubicBezTo>
                        <a:pt x="222" y="93"/>
                        <a:pt x="67" y="98"/>
                        <a:pt x="84" y="265"/>
                      </a:cubicBezTo>
                      <a:cubicBezTo>
                        <a:pt x="189" y="304"/>
                        <a:pt x="0" y="437"/>
                        <a:pt x="139" y="470"/>
                      </a:cubicBezTo>
                      <a:cubicBezTo>
                        <a:pt x="163" y="477"/>
                        <a:pt x="184" y="481"/>
                        <a:pt x="205" y="481"/>
                      </a:cubicBezTo>
                      <a:cubicBezTo>
                        <a:pt x="247" y="481"/>
                        <a:pt x="285" y="463"/>
                        <a:pt x="322" y="414"/>
                      </a:cubicBezTo>
                      <a:cubicBezTo>
                        <a:pt x="353" y="379"/>
                        <a:pt x="386" y="365"/>
                        <a:pt x="418" y="365"/>
                      </a:cubicBezTo>
                      <a:cubicBezTo>
                        <a:pt x="473" y="365"/>
                        <a:pt x="526" y="405"/>
                        <a:pt x="572" y="453"/>
                      </a:cubicBezTo>
                      <a:cubicBezTo>
                        <a:pt x="618" y="502"/>
                        <a:pt x="655" y="521"/>
                        <a:pt x="686" y="521"/>
                      </a:cubicBezTo>
                      <a:cubicBezTo>
                        <a:pt x="743" y="521"/>
                        <a:pt x="779" y="453"/>
                        <a:pt x="816" y="381"/>
                      </a:cubicBezTo>
                      <a:cubicBezTo>
                        <a:pt x="871" y="265"/>
                        <a:pt x="888" y="76"/>
                        <a:pt x="788" y="48"/>
                      </a:cubicBezTo>
                      <a:cubicBezTo>
                        <a:pt x="698" y="25"/>
                        <a:pt x="595" y="0"/>
                        <a:pt x="49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8"/>
                <p:cNvSpPr/>
                <p:nvPr/>
              </p:nvSpPr>
              <p:spPr>
                <a:xfrm>
                  <a:off x="4810400" y="3327525"/>
                  <a:ext cx="150" cy="150"/>
                </a:xfrm>
                <a:custGeom>
                  <a:avLst/>
                  <a:gdLst/>
                  <a:ahLst/>
                  <a:cxnLst/>
                  <a:rect l="l" t="t" r="r" b="b"/>
                  <a:pathLst>
                    <a:path w="6" h="6" extrusionOk="0">
                      <a:moveTo>
                        <a:pt x="0" y="0"/>
                      </a:moveTo>
                      <a:lnTo>
                        <a:pt x="0" y="6"/>
                      </a:lnTo>
                      <a:cubicBezTo>
                        <a:pt x="6" y="0"/>
                        <a:pt x="0" y="0"/>
                        <a:pt x="0"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8"/>
                <p:cNvSpPr/>
                <p:nvPr/>
              </p:nvSpPr>
              <p:spPr>
                <a:xfrm>
                  <a:off x="4801650" y="3326650"/>
                  <a:ext cx="18325" cy="15525"/>
                </a:xfrm>
                <a:custGeom>
                  <a:avLst/>
                  <a:gdLst/>
                  <a:ahLst/>
                  <a:cxnLst/>
                  <a:rect l="l" t="t" r="r" b="b"/>
                  <a:pathLst>
                    <a:path w="733" h="621" extrusionOk="0">
                      <a:moveTo>
                        <a:pt x="225" y="0"/>
                      </a:moveTo>
                      <a:cubicBezTo>
                        <a:pt x="216" y="0"/>
                        <a:pt x="209" y="7"/>
                        <a:pt x="206" y="24"/>
                      </a:cubicBezTo>
                      <a:cubicBezTo>
                        <a:pt x="178" y="185"/>
                        <a:pt x="1" y="296"/>
                        <a:pt x="62" y="462"/>
                      </a:cubicBezTo>
                      <a:cubicBezTo>
                        <a:pt x="106" y="601"/>
                        <a:pt x="267" y="551"/>
                        <a:pt x="378" y="595"/>
                      </a:cubicBezTo>
                      <a:cubicBezTo>
                        <a:pt x="421" y="613"/>
                        <a:pt x="456" y="621"/>
                        <a:pt x="483" y="621"/>
                      </a:cubicBezTo>
                      <a:cubicBezTo>
                        <a:pt x="626" y="621"/>
                        <a:pt x="584" y="410"/>
                        <a:pt x="733" y="340"/>
                      </a:cubicBezTo>
                      <a:lnTo>
                        <a:pt x="733" y="340"/>
                      </a:lnTo>
                      <a:cubicBezTo>
                        <a:pt x="685" y="346"/>
                        <a:pt x="642" y="348"/>
                        <a:pt x="603" y="348"/>
                      </a:cubicBezTo>
                      <a:cubicBezTo>
                        <a:pt x="353" y="348"/>
                        <a:pt x="283" y="241"/>
                        <a:pt x="350" y="30"/>
                      </a:cubicBezTo>
                      <a:lnTo>
                        <a:pt x="350" y="30"/>
                      </a:lnTo>
                      <a:cubicBezTo>
                        <a:pt x="342" y="36"/>
                        <a:pt x="333" y="38"/>
                        <a:pt x="324" y="38"/>
                      </a:cubicBezTo>
                      <a:cubicBezTo>
                        <a:pt x="288" y="38"/>
                        <a:pt x="248" y="0"/>
                        <a:pt x="225"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8"/>
                <p:cNvSpPr/>
                <p:nvPr/>
              </p:nvSpPr>
              <p:spPr>
                <a:xfrm>
                  <a:off x="4671775" y="3032900"/>
                  <a:ext cx="20550" cy="8325"/>
                </a:xfrm>
                <a:custGeom>
                  <a:avLst/>
                  <a:gdLst/>
                  <a:ahLst/>
                  <a:cxnLst/>
                  <a:rect l="l" t="t" r="r" b="b"/>
                  <a:pathLst>
                    <a:path w="822" h="333" extrusionOk="0">
                      <a:moveTo>
                        <a:pt x="360" y="1"/>
                      </a:moveTo>
                      <a:cubicBezTo>
                        <a:pt x="219" y="1"/>
                        <a:pt x="91" y="14"/>
                        <a:pt x="56" y="42"/>
                      </a:cubicBezTo>
                      <a:cubicBezTo>
                        <a:pt x="1" y="86"/>
                        <a:pt x="1" y="114"/>
                        <a:pt x="34" y="175"/>
                      </a:cubicBezTo>
                      <a:cubicBezTo>
                        <a:pt x="100" y="278"/>
                        <a:pt x="200" y="333"/>
                        <a:pt x="301" y="333"/>
                      </a:cubicBezTo>
                      <a:cubicBezTo>
                        <a:pt x="396" y="333"/>
                        <a:pt x="491" y="285"/>
                        <a:pt x="561" y="186"/>
                      </a:cubicBezTo>
                      <a:cubicBezTo>
                        <a:pt x="585" y="154"/>
                        <a:pt x="604" y="143"/>
                        <a:pt x="622" y="143"/>
                      </a:cubicBezTo>
                      <a:cubicBezTo>
                        <a:pt x="641" y="143"/>
                        <a:pt x="660" y="155"/>
                        <a:pt x="683" y="170"/>
                      </a:cubicBezTo>
                      <a:cubicBezTo>
                        <a:pt x="703" y="180"/>
                        <a:pt x="721" y="185"/>
                        <a:pt x="737" y="185"/>
                      </a:cubicBezTo>
                      <a:cubicBezTo>
                        <a:pt x="765" y="185"/>
                        <a:pt x="787" y="170"/>
                        <a:pt x="805" y="142"/>
                      </a:cubicBezTo>
                      <a:cubicBezTo>
                        <a:pt x="810" y="120"/>
                        <a:pt x="821" y="86"/>
                        <a:pt x="805" y="70"/>
                      </a:cubicBezTo>
                      <a:cubicBezTo>
                        <a:pt x="766" y="25"/>
                        <a:pt x="551" y="1"/>
                        <a:pt x="360"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8"/>
                <p:cNvSpPr/>
                <p:nvPr/>
              </p:nvSpPr>
              <p:spPr>
                <a:xfrm>
                  <a:off x="4698800" y="3427825"/>
                  <a:ext cx="24975" cy="45775"/>
                </a:xfrm>
                <a:custGeom>
                  <a:avLst/>
                  <a:gdLst/>
                  <a:ahLst/>
                  <a:cxnLst/>
                  <a:rect l="l" t="t" r="r" b="b"/>
                  <a:pathLst>
                    <a:path w="999" h="1831" extrusionOk="0">
                      <a:moveTo>
                        <a:pt x="686" y="0"/>
                      </a:moveTo>
                      <a:cubicBezTo>
                        <a:pt x="661" y="0"/>
                        <a:pt x="634" y="11"/>
                        <a:pt x="605" y="41"/>
                      </a:cubicBezTo>
                      <a:cubicBezTo>
                        <a:pt x="494" y="158"/>
                        <a:pt x="633" y="208"/>
                        <a:pt x="666" y="285"/>
                      </a:cubicBezTo>
                      <a:cubicBezTo>
                        <a:pt x="677" y="313"/>
                        <a:pt x="716" y="341"/>
                        <a:pt x="677" y="374"/>
                      </a:cubicBezTo>
                      <a:cubicBezTo>
                        <a:pt x="629" y="349"/>
                        <a:pt x="584" y="339"/>
                        <a:pt x="542" y="339"/>
                      </a:cubicBezTo>
                      <a:cubicBezTo>
                        <a:pt x="369" y="339"/>
                        <a:pt x="244" y="513"/>
                        <a:pt x="78" y="535"/>
                      </a:cubicBezTo>
                      <a:cubicBezTo>
                        <a:pt x="51" y="535"/>
                        <a:pt x="1" y="646"/>
                        <a:pt x="23" y="662"/>
                      </a:cubicBezTo>
                      <a:cubicBezTo>
                        <a:pt x="37" y="685"/>
                        <a:pt x="59" y="698"/>
                        <a:pt x="86" y="698"/>
                      </a:cubicBezTo>
                      <a:cubicBezTo>
                        <a:pt x="111" y="698"/>
                        <a:pt x="140" y="687"/>
                        <a:pt x="173" y="662"/>
                      </a:cubicBezTo>
                      <a:cubicBezTo>
                        <a:pt x="203" y="641"/>
                        <a:pt x="227" y="631"/>
                        <a:pt x="247" y="631"/>
                      </a:cubicBezTo>
                      <a:cubicBezTo>
                        <a:pt x="292" y="631"/>
                        <a:pt x="305" y="684"/>
                        <a:pt x="278" y="762"/>
                      </a:cubicBezTo>
                      <a:cubicBezTo>
                        <a:pt x="221" y="916"/>
                        <a:pt x="233" y="1017"/>
                        <a:pt x="359" y="1017"/>
                      </a:cubicBezTo>
                      <a:cubicBezTo>
                        <a:pt x="392" y="1017"/>
                        <a:pt x="433" y="1010"/>
                        <a:pt x="483" y="995"/>
                      </a:cubicBezTo>
                      <a:lnTo>
                        <a:pt x="483" y="995"/>
                      </a:lnTo>
                      <a:cubicBezTo>
                        <a:pt x="472" y="1134"/>
                        <a:pt x="367" y="1267"/>
                        <a:pt x="561" y="1328"/>
                      </a:cubicBezTo>
                      <a:cubicBezTo>
                        <a:pt x="511" y="1394"/>
                        <a:pt x="478" y="1477"/>
                        <a:pt x="395" y="1494"/>
                      </a:cubicBezTo>
                      <a:cubicBezTo>
                        <a:pt x="273" y="1522"/>
                        <a:pt x="223" y="1588"/>
                        <a:pt x="284" y="1705"/>
                      </a:cubicBezTo>
                      <a:cubicBezTo>
                        <a:pt x="325" y="1788"/>
                        <a:pt x="394" y="1830"/>
                        <a:pt x="473" y="1830"/>
                      </a:cubicBezTo>
                      <a:cubicBezTo>
                        <a:pt x="500" y="1830"/>
                        <a:pt x="527" y="1825"/>
                        <a:pt x="555" y="1816"/>
                      </a:cubicBezTo>
                      <a:cubicBezTo>
                        <a:pt x="727" y="1755"/>
                        <a:pt x="616" y="1522"/>
                        <a:pt x="755" y="1422"/>
                      </a:cubicBezTo>
                      <a:cubicBezTo>
                        <a:pt x="799" y="1405"/>
                        <a:pt x="711" y="1317"/>
                        <a:pt x="644" y="1289"/>
                      </a:cubicBezTo>
                      <a:cubicBezTo>
                        <a:pt x="644" y="1200"/>
                        <a:pt x="605" y="1134"/>
                        <a:pt x="539" y="1078"/>
                      </a:cubicBezTo>
                      <a:cubicBezTo>
                        <a:pt x="422" y="967"/>
                        <a:pt x="533" y="784"/>
                        <a:pt x="555" y="773"/>
                      </a:cubicBezTo>
                      <a:cubicBezTo>
                        <a:pt x="844" y="757"/>
                        <a:pt x="866" y="518"/>
                        <a:pt x="943" y="324"/>
                      </a:cubicBezTo>
                      <a:cubicBezTo>
                        <a:pt x="977" y="230"/>
                        <a:pt x="999" y="119"/>
                        <a:pt x="866" y="80"/>
                      </a:cubicBezTo>
                      <a:cubicBezTo>
                        <a:pt x="807" y="68"/>
                        <a:pt x="750" y="0"/>
                        <a:pt x="68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8"/>
                <p:cNvSpPr/>
                <p:nvPr/>
              </p:nvSpPr>
              <p:spPr>
                <a:xfrm>
                  <a:off x="4747875" y="3419425"/>
                  <a:ext cx="46400" cy="38250"/>
                </a:xfrm>
                <a:custGeom>
                  <a:avLst/>
                  <a:gdLst/>
                  <a:ahLst/>
                  <a:cxnLst/>
                  <a:rect l="l" t="t" r="r" b="b"/>
                  <a:pathLst>
                    <a:path w="1856" h="1530" extrusionOk="0">
                      <a:moveTo>
                        <a:pt x="383" y="0"/>
                      </a:moveTo>
                      <a:cubicBezTo>
                        <a:pt x="389" y="17"/>
                        <a:pt x="389" y="23"/>
                        <a:pt x="383" y="39"/>
                      </a:cubicBezTo>
                      <a:cubicBezTo>
                        <a:pt x="283" y="167"/>
                        <a:pt x="150" y="278"/>
                        <a:pt x="167" y="466"/>
                      </a:cubicBezTo>
                      <a:cubicBezTo>
                        <a:pt x="1" y="472"/>
                        <a:pt x="23" y="549"/>
                        <a:pt x="89" y="649"/>
                      </a:cubicBezTo>
                      <a:cubicBezTo>
                        <a:pt x="130" y="704"/>
                        <a:pt x="171" y="727"/>
                        <a:pt x="211" y="727"/>
                      </a:cubicBezTo>
                      <a:cubicBezTo>
                        <a:pt x="259" y="727"/>
                        <a:pt x="305" y="695"/>
                        <a:pt x="344" y="649"/>
                      </a:cubicBezTo>
                      <a:cubicBezTo>
                        <a:pt x="379" y="611"/>
                        <a:pt x="423" y="595"/>
                        <a:pt x="459" y="595"/>
                      </a:cubicBezTo>
                      <a:cubicBezTo>
                        <a:pt x="491" y="595"/>
                        <a:pt x="517" y="609"/>
                        <a:pt x="522" y="632"/>
                      </a:cubicBezTo>
                      <a:cubicBezTo>
                        <a:pt x="550" y="827"/>
                        <a:pt x="827" y="987"/>
                        <a:pt x="611" y="1215"/>
                      </a:cubicBezTo>
                      <a:cubicBezTo>
                        <a:pt x="588" y="1237"/>
                        <a:pt x="583" y="1276"/>
                        <a:pt x="566" y="1314"/>
                      </a:cubicBezTo>
                      <a:cubicBezTo>
                        <a:pt x="527" y="1403"/>
                        <a:pt x="605" y="1442"/>
                        <a:pt x="649" y="1486"/>
                      </a:cubicBezTo>
                      <a:cubicBezTo>
                        <a:pt x="680" y="1509"/>
                        <a:pt x="707" y="1529"/>
                        <a:pt x="746" y="1529"/>
                      </a:cubicBezTo>
                      <a:cubicBezTo>
                        <a:pt x="765" y="1529"/>
                        <a:pt x="785" y="1525"/>
                        <a:pt x="810" y="1514"/>
                      </a:cubicBezTo>
                      <a:cubicBezTo>
                        <a:pt x="1082" y="1381"/>
                        <a:pt x="1304" y="1176"/>
                        <a:pt x="1553" y="1015"/>
                      </a:cubicBezTo>
                      <a:cubicBezTo>
                        <a:pt x="1603" y="987"/>
                        <a:pt x="1592" y="915"/>
                        <a:pt x="1564" y="871"/>
                      </a:cubicBezTo>
                      <a:cubicBezTo>
                        <a:pt x="1642" y="760"/>
                        <a:pt x="1719" y="655"/>
                        <a:pt x="1797" y="544"/>
                      </a:cubicBezTo>
                      <a:cubicBezTo>
                        <a:pt x="1856" y="458"/>
                        <a:pt x="1770" y="388"/>
                        <a:pt x="1729" y="388"/>
                      </a:cubicBezTo>
                      <a:cubicBezTo>
                        <a:pt x="1728" y="388"/>
                        <a:pt x="1726" y="388"/>
                        <a:pt x="1725" y="389"/>
                      </a:cubicBezTo>
                      <a:cubicBezTo>
                        <a:pt x="1614" y="405"/>
                        <a:pt x="1498" y="438"/>
                        <a:pt x="1414" y="511"/>
                      </a:cubicBezTo>
                      <a:cubicBezTo>
                        <a:pt x="1365" y="549"/>
                        <a:pt x="1426" y="655"/>
                        <a:pt x="1453" y="721"/>
                      </a:cubicBezTo>
                      <a:cubicBezTo>
                        <a:pt x="1475" y="766"/>
                        <a:pt x="1520" y="815"/>
                        <a:pt x="1481" y="871"/>
                      </a:cubicBezTo>
                      <a:cubicBezTo>
                        <a:pt x="1380" y="831"/>
                        <a:pt x="1271" y="740"/>
                        <a:pt x="1177" y="740"/>
                      </a:cubicBezTo>
                      <a:cubicBezTo>
                        <a:pt x="1167" y="740"/>
                        <a:pt x="1158" y="741"/>
                        <a:pt x="1148" y="743"/>
                      </a:cubicBezTo>
                      <a:cubicBezTo>
                        <a:pt x="1112" y="751"/>
                        <a:pt x="1081" y="754"/>
                        <a:pt x="1055" y="754"/>
                      </a:cubicBezTo>
                      <a:cubicBezTo>
                        <a:pt x="889" y="754"/>
                        <a:pt x="927" y="612"/>
                        <a:pt x="932" y="483"/>
                      </a:cubicBezTo>
                      <a:lnTo>
                        <a:pt x="932" y="483"/>
                      </a:lnTo>
                      <a:cubicBezTo>
                        <a:pt x="953" y="489"/>
                        <a:pt x="972" y="492"/>
                        <a:pt x="991" y="492"/>
                      </a:cubicBezTo>
                      <a:cubicBezTo>
                        <a:pt x="1141" y="492"/>
                        <a:pt x="1211" y="293"/>
                        <a:pt x="1360" y="293"/>
                      </a:cubicBezTo>
                      <a:cubicBezTo>
                        <a:pt x="1375" y="293"/>
                        <a:pt x="1392" y="295"/>
                        <a:pt x="1409" y="300"/>
                      </a:cubicBezTo>
                      <a:cubicBezTo>
                        <a:pt x="1409" y="300"/>
                        <a:pt x="1448" y="206"/>
                        <a:pt x="1387" y="167"/>
                      </a:cubicBezTo>
                      <a:cubicBezTo>
                        <a:pt x="1368" y="154"/>
                        <a:pt x="1340" y="149"/>
                        <a:pt x="1308" y="149"/>
                      </a:cubicBezTo>
                      <a:cubicBezTo>
                        <a:pt x="1181" y="149"/>
                        <a:pt x="981" y="234"/>
                        <a:pt x="932" y="322"/>
                      </a:cubicBezTo>
                      <a:cubicBezTo>
                        <a:pt x="888" y="328"/>
                        <a:pt x="838" y="333"/>
                        <a:pt x="782" y="333"/>
                      </a:cubicBezTo>
                      <a:cubicBezTo>
                        <a:pt x="771" y="350"/>
                        <a:pt x="755" y="355"/>
                        <a:pt x="744" y="372"/>
                      </a:cubicBezTo>
                      <a:cubicBezTo>
                        <a:pt x="744" y="350"/>
                        <a:pt x="732" y="328"/>
                        <a:pt x="732" y="305"/>
                      </a:cubicBezTo>
                      <a:cubicBezTo>
                        <a:pt x="732" y="194"/>
                        <a:pt x="882" y="139"/>
                        <a:pt x="832" y="11"/>
                      </a:cubicBezTo>
                      <a:cubicBezTo>
                        <a:pt x="805" y="6"/>
                        <a:pt x="776" y="4"/>
                        <a:pt x="747" y="4"/>
                      </a:cubicBezTo>
                      <a:cubicBezTo>
                        <a:pt x="672" y="4"/>
                        <a:pt x="592" y="17"/>
                        <a:pt x="513" y="17"/>
                      </a:cubicBezTo>
                      <a:cubicBezTo>
                        <a:pt x="470" y="17"/>
                        <a:pt x="426" y="13"/>
                        <a:pt x="383"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8"/>
                <p:cNvSpPr/>
                <p:nvPr/>
              </p:nvSpPr>
              <p:spPr>
                <a:xfrm>
                  <a:off x="4716125" y="3080925"/>
                  <a:ext cx="9750" cy="10425"/>
                </a:xfrm>
                <a:custGeom>
                  <a:avLst/>
                  <a:gdLst/>
                  <a:ahLst/>
                  <a:cxnLst/>
                  <a:rect l="l" t="t" r="r" b="b"/>
                  <a:pathLst>
                    <a:path w="390" h="417" extrusionOk="0">
                      <a:moveTo>
                        <a:pt x="175" y="0"/>
                      </a:moveTo>
                      <a:cubicBezTo>
                        <a:pt x="173" y="0"/>
                        <a:pt x="170" y="0"/>
                        <a:pt x="167" y="1"/>
                      </a:cubicBezTo>
                      <a:cubicBezTo>
                        <a:pt x="56" y="23"/>
                        <a:pt x="1" y="67"/>
                        <a:pt x="1" y="189"/>
                      </a:cubicBezTo>
                      <a:cubicBezTo>
                        <a:pt x="6" y="344"/>
                        <a:pt x="162" y="333"/>
                        <a:pt x="228" y="417"/>
                      </a:cubicBezTo>
                      <a:cubicBezTo>
                        <a:pt x="284" y="311"/>
                        <a:pt x="334" y="222"/>
                        <a:pt x="389" y="123"/>
                      </a:cubicBezTo>
                      <a:cubicBezTo>
                        <a:pt x="308" y="85"/>
                        <a:pt x="259" y="0"/>
                        <a:pt x="175"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8"/>
                <p:cNvSpPr/>
                <p:nvPr/>
              </p:nvSpPr>
              <p:spPr>
                <a:xfrm>
                  <a:off x="4650150" y="3052250"/>
                  <a:ext cx="10425" cy="7675"/>
                </a:xfrm>
                <a:custGeom>
                  <a:avLst/>
                  <a:gdLst/>
                  <a:ahLst/>
                  <a:cxnLst/>
                  <a:rect l="l" t="t" r="r" b="b"/>
                  <a:pathLst>
                    <a:path w="417" h="307" extrusionOk="0">
                      <a:moveTo>
                        <a:pt x="288" y="1"/>
                      </a:moveTo>
                      <a:cubicBezTo>
                        <a:pt x="269" y="1"/>
                        <a:pt x="249" y="4"/>
                        <a:pt x="228" y="11"/>
                      </a:cubicBezTo>
                      <a:cubicBezTo>
                        <a:pt x="139" y="39"/>
                        <a:pt x="1" y="33"/>
                        <a:pt x="12" y="183"/>
                      </a:cubicBezTo>
                      <a:cubicBezTo>
                        <a:pt x="21" y="256"/>
                        <a:pt x="72" y="307"/>
                        <a:pt x="142" y="307"/>
                      </a:cubicBezTo>
                      <a:cubicBezTo>
                        <a:pt x="157" y="307"/>
                        <a:pt x="173" y="304"/>
                        <a:pt x="189" y="299"/>
                      </a:cubicBezTo>
                      <a:cubicBezTo>
                        <a:pt x="284" y="266"/>
                        <a:pt x="389" y="227"/>
                        <a:pt x="417" y="116"/>
                      </a:cubicBezTo>
                      <a:cubicBezTo>
                        <a:pt x="395" y="36"/>
                        <a:pt x="349" y="1"/>
                        <a:pt x="28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8"/>
                <p:cNvSpPr/>
                <p:nvPr/>
              </p:nvSpPr>
              <p:spPr>
                <a:xfrm>
                  <a:off x="4689900" y="3450950"/>
                  <a:ext cx="9725" cy="7875"/>
                </a:xfrm>
                <a:custGeom>
                  <a:avLst/>
                  <a:gdLst/>
                  <a:ahLst/>
                  <a:cxnLst/>
                  <a:rect l="l" t="t" r="r" b="b"/>
                  <a:pathLst>
                    <a:path w="389" h="315" extrusionOk="0">
                      <a:moveTo>
                        <a:pt x="250" y="0"/>
                      </a:moveTo>
                      <a:cubicBezTo>
                        <a:pt x="241" y="0"/>
                        <a:pt x="232" y="1"/>
                        <a:pt x="224" y="4"/>
                      </a:cubicBezTo>
                      <a:cubicBezTo>
                        <a:pt x="113" y="31"/>
                        <a:pt x="41" y="126"/>
                        <a:pt x="13" y="236"/>
                      </a:cubicBezTo>
                      <a:cubicBezTo>
                        <a:pt x="1" y="291"/>
                        <a:pt x="39" y="307"/>
                        <a:pt x="82" y="307"/>
                      </a:cubicBezTo>
                      <a:cubicBezTo>
                        <a:pt x="96" y="307"/>
                        <a:pt x="110" y="306"/>
                        <a:pt x="124" y="303"/>
                      </a:cubicBezTo>
                      <a:cubicBezTo>
                        <a:pt x="213" y="253"/>
                        <a:pt x="373" y="314"/>
                        <a:pt x="379" y="142"/>
                      </a:cubicBezTo>
                      <a:cubicBezTo>
                        <a:pt x="389" y="50"/>
                        <a:pt x="314" y="0"/>
                        <a:pt x="250"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8"/>
                <p:cNvSpPr/>
                <p:nvPr/>
              </p:nvSpPr>
              <p:spPr>
                <a:xfrm>
                  <a:off x="4683275" y="3081075"/>
                  <a:ext cx="9875" cy="7750"/>
                </a:xfrm>
                <a:custGeom>
                  <a:avLst/>
                  <a:gdLst/>
                  <a:ahLst/>
                  <a:cxnLst/>
                  <a:rect l="l" t="t" r="r" b="b"/>
                  <a:pathLst>
                    <a:path w="395" h="310" extrusionOk="0">
                      <a:moveTo>
                        <a:pt x="178" y="17"/>
                      </a:moveTo>
                      <a:cubicBezTo>
                        <a:pt x="173" y="100"/>
                        <a:pt x="1" y="0"/>
                        <a:pt x="34" y="161"/>
                      </a:cubicBezTo>
                      <a:cubicBezTo>
                        <a:pt x="54" y="244"/>
                        <a:pt x="77" y="309"/>
                        <a:pt x="158" y="309"/>
                      </a:cubicBezTo>
                      <a:cubicBezTo>
                        <a:pt x="169" y="309"/>
                        <a:pt x="181" y="308"/>
                        <a:pt x="195" y="305"/>
                      </a:cubicBezTo>
                      <a:cubicBezTo>
                        <a:pt x="289" y="300"/>
                        <a:pt x="395" y="283"/>
                        <a:pt x="389" y="172"/>
                      </a:cubicBezTo>
                      <a:cubicBezTo>
                        <a:pt x="378" y="89"/>
                        <a:pt x="311" y="22"/>
                        <a:pt x="178" y="17"/>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8"/>
                <p:cNvSpPr/>
                <p:nvPr/>
              </p:nvSpPr>
              <p:spPr>
                <a:xfrm>
                  <a:off x="4729200" y="3104700"/>
                  <a:ext cx="10250" cy="7350"/>
                </a:xfrm>
                <a:custGeom>
                  <a:avLst/>
                  <a:gdLst/>
                  <a:ahLst/>
                  <a:cxnLst/>
                  <a:rect l="l" t="t" r="r" b="b"/>
                  <a:pathLst>
                    <a:path w="410" h="294" extrusionOk="0">
                      <a:moveTo>
                        <a:pt x="100" y="1"/>
                      </a:moveTo>
                      <a:cubicBezTo>
                        <a:pt x="40" y="1"/>
                        <a:pt x="0" y="63"/>
                        <a:pt x="10" y="103"/>
                      </a:cubicBezTo>
                      <a:cubicBezTo>
                        <a:pt x="60" y="225"/>
                        <a:pt x="204" y="225"/>
                        <a:pt x="310" y="292"/>
                      </a:cubicBezTo>
                      <a:cubicBezTo>
                        <a:pt x="312" y="293"/>
                        <a:pt x="314" y="293"/>
                        <a:pt x="317" y="293"/>
                      </a:cubicBezTo>
                      <a:cubicBezTo>
                        <a:pt x="346" y="293"/>
                        <a:pt x="409" y="250"/>
                        <a:pt x="409" y="220"/>
                      </a:cubicBezTo>
                      <a:cubicBezTo>
                        <a:pt x="371" y="31"/>
                        <a:pt x="243" y="31"/>
                        <a:pt x="121" y="3"/>
                      </a:cubicBezTo>
                      <a:cubicBezTo>
                        <a:pt x="114" y="2"/>
                        <a:pt x="107" y="1"/>
                        <a:pt x="100"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8"/>
                <p:cNvSpPr/>
                <p:nvPr/>
              </p:nvSpPr>
              <p:spPr>
                <a:xfrm>
                  <a:off x="4734300" y="3429225"/>
                  <a:ext cx="11100" cy="9625"/>
                </a:xfrm>
                <a:custGeom>
                  <a:avLst/>
                  <a:gdLst/>
                  <a:ahLst/>
                  <a:cxnLst/>
                  <a:rect l="l" t="t" r="r" b="b"/>
                  <a:pathLst>
                    <a:path w="444" h="385" extrusionOk="0">
                      <a:moveTo>
                        <a:pt x="161" y="0"/>
                      </a:moveTo>
                      <a:cubicBezTo>
                        <a:pt x="140" y="0"/>
                        <a:pt x="115" y="13"/>
                        <a:pt x="83" y="46"/>
                      </a:cubicBezTo>
                      <a:cubicBezTo>
                        <a:pt x="0" y="135"/>
                        <a:pt x="22" y="163"/>
                        <a:pt x="122" y="218"/>
                      </a:cubicBezTo>
                      <a:cubicBezTo>
                        <a:pt x="156" y="235"/>
                        <a:pt x="222" y="285"/>
                        <a:pt x="194" y="351"/>
                      </a:cubicBezTo>
                      <a:cubicBezTo>
                        <a:pt x="261" y="274"/>
                        <a:pt x="427" y="385"/>
                        <a:pt x="444" y="218"/>
                      </a:cubicBezTo>
                      <a:cubicBezTo>
                        <a:pt x="377" y="185"/>
                        <a:pt x="294" y="191"/>
                        <a:pt x="250" y="102"/>
                      </a:cubicBezTo>
                      <a:cubicBezTo>
                        <a:pt x="231" y="60"/>
                        <a:pt x="207" y="0"/>
                        <a:pt x="161"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8"/>
                <p:cNvSpPr/>
                <p:nvPr/>
              </p:nvSpPr>
              <p:spPr>
                <a:xfrm>
                  <a:off x="4637275" y="3034500"/>
                  <a:ext cx="6800" cy="7450"/>
                </a:xfrm>
                <a:custGeom>
                  <a:avLst/>
                  <a:gdLst/>
                  <a:ahLst/>
                  <a:cxnLst/>
                  <a:rect l="l" t="t" r="r" b="b"/>
                  <a:pathLst>
                    <a:path w="272" h="298" extrusionOk="0">
                      <a:moveTo>
                        <a:pt x="266" y="0"/>
                      </a:moveTo>
                      <a:lnTo>
                        <a:pt x="266" y="0"/>
                      </a:lnTo>
                      <a:cubicBezTo>
                        <a:pt x="222" y="39"/>
                        <a:pt x="178" y="67"/>
                        <a:pt x="133" y="89"/>
                      </a:cubicBezTo>
                      <a:cubicBezTo>
                        <a:pt x="131" y="90"/>
                        <a:pt x="129" y="91"/>
                        <a:pt x="126" y="91"/>
                      </a:cubicBezTo>
                      <a:cubicBezTo>
                        <a:pt x="101" y="91"/>
                        <a:pt x="70" y="22"/>
                        <a:pt x="46" y="22"/>
                      </a:cubicBezTo>
                      <a:cubicBezTo>
                        <a:pt x="34" y="22"/>
                        <a:pt x="24" y="39"/>
                        <a:pt x="17" y="89"/>
                      </a:cubicBezTo>
                      <a:cubicBezTo>
                        <a:pt x="0" y="161"/>
                        <a:pt x="11" y="261"/>
                        <a:pt x="100" y="289"/>
                      </a:cubicBezTo>
                      <a:cubicBezTo>
                        <a:pt x="118" y="295"/>
                        <a:pt x="132" y="298"/>
                        <a:pt x="143" y="298"/>
                      </a:cubicBezTo>
                      <a:cubicBezTo>
                        <a:pt x="211" y="298"/>
                        <a:pt x="182" y="199"/>
                        <a:pt x="211" y="161"/>
                      </a:cubicBezTo>
                      <a:cubicBezTo>
                        <a:pt x="250" y="111"/>
                        <a:pt x="272" y="61"/>
                        <a:pt x="26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8"/>
                <p:cNvSpPr/>
                <p:nvPr/>
              </p:nvSpPr>
              <p:spPr>
                <a:xfrm>
                  <a:off x="4729175" y="3437225"/>
                  <a:ext cx="9725" cy="6975"/>
                </a:xfrm>
                <a:custGeom>
                  <a:avLst/>
                  <a:gdLst/>
                  <a:ahLst/>
                  <a:cxnLst/>
                  <a:rect l="l" t="t" r="r" b="b"/>
                  <a:pathLst>
                    <a:path w="389" h="279" extrusionOk="0">
                      <a:moveTo>
                        <a:pt x="126" y="0"/>
                      </a:moveTo>
                      <a:cubicBezTo>
                        <a:pt x="102" y="0"/>
                        <a:pt x="80" y="16"/>
                        <a:pt x="56" y="65"/>
                      </a:cubicBezTo>
                      <a:cubicBezTo>
                        <a:pt x="0" y="176"/>
                        <a:pt x="89" y="214"/>
                        <a:pt x="144" y="242"/>
                      </a:cubicBezTo>
                      <a:cubicBezTo>
                        <a:pt x="194" y="267"/>
                        <a:pt x="234" y="278"/>
                        <a:pt x="267" y="278"/>
                      </a:cubicBezTo>
                      <a:cubicBezTo>
                        <a:pt x="363" y="278"/>
                        <a:pt x="388" y="178"/>
                        <a:pt x="388" y="54"/>
                      </a:cubicBezTo>
                      <a:cubicBezTo>
                        <a:pt x="333" y="48"/>
                        <a:pt x="261" y="54"/>
                        <a:pt x="216" y="31"/>
                      </a:cubicBezTo>
                      <a:cubicBezTo>
                        <a:pt x="180" y="17"/>
                        <a:pt x="151" y="0"/>
                        <a:pt x="12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8"/>
                <p:cNvSpPr/>
                <p:nvPr/>
              </p:nvSpPr>
              <p:spPr>
                <a:xfrm>
                  <a:off x="4738875" y="3438125"/>
                  <a:ext cx="300" cy="450"/>
                </a:xfrm>
                <a:custGeom>
                  <a:avLst/>
                  <a:gdLst/>
                  <a:ahLst/>
                  <a:cxnLst/>
                  <a:rect l="l" t="t" r="r" b="b"/>
                  <a:pathLst>
                    <a:path w="12" h="18" extrusionOk="0">
                      <a:moveTo>
                        <a:pt x="11" y="1"/>
                      </a:moveTo>
                      <a:cubicBezTo>
                        <a:pt x="8" y="1"/>
                        <a:pt x="6" y="6"/>
                        <a:pt x="4" y="11"/>
                      </a:cubicBezTo>
                      <a:lnTo>
                        <a:pt x="4" y="11"/>
                      </a:lnTo>
                      <a:cubicBezTo>
                        <a:pt x="6" y="9"/>
                        <a:pt x="9" y="6"/>
                        <a:pt x="11" y="1"/>
                      </a:cubicBezTo>
                      <a:close/>
                      <a:moveTo>
                        <a:pt x="4" y="11"/>
                      </a:moveTo>
                      <a:lnTo>
                        <a:pt x="4" y="11"/>
                      </a:lnTo>
                      <a:cubicBezTo>
                        <a:pt x="2" y="13"/>
                        <a:pt x="0" y="14"/>
                        <a:pt x="0" y="18"/>
                      </a:cubicBezTo>
                      <a:cubicBezTo>
                        <a:pt x="2" y="16"/>
                        <a:pt x="3" y="13"/>
                        <a:pt x="4" y="1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8"/>
                <p:cNvSpPr/>
                <p:nvPr/>
              </p:nvSpPr>
              <p:spPr>
                <a:xfrm>
                  <a:off x="4693950" y="3064150"/>
                  <a:ext cx="8900" cy="6600"/>
                </a:xfrm>
                <a:custGeom>
                  <a:avLst/>
                  <a:gdLst/>
                  <a:ahLst/>
                  <a:cxnLst/>
                  <a:rect l="l" t="t" r="r" b="b"/>
                  <a:pathLst>
                    <a:path w="356" h="264" extrusionOk="0">
                      <a:moveTo>
                        <a:pt x="222" y="0"/>
                      </a:moveTo>
                      <a:cubicBezTo>
                        <a:pt x="205" y="0"/>
                        <a:pt x="186" y="5"/>
                        <a:pt x="162" y="17"/>
                      </a:cubicBezTo>
                      <a:cubicBezTo>
                        <a:pt x="112" y="45"/>
                        <a:pt x="1" y="1"/>
                        <a:pt x="40" y="123"/>
                      </a:cubicBezTo>
                      <a:cubicBezTo>
                        <a:pt x="59" y="202"/>
                        <a:pt x="97" y="264"/>
                        <a:pt x="185" y="264"/>
                      </a:cubicBezTo>
                      <a:cubicBezTo>
                        <a:pt x="195" y="264"/>
                        <a:pt x="206" y="263"/>
                        <a:pt x="217" y="261"/>
                      </a:cubicBezTo>
                      <a:cubicBezTo>
                        <a:pt x="300" y="256"/>
                        <a:pt x="333" y="206"/>
                        <a:pt x="356" y="139"/>
                      </a:cubicBezTo>
                      <a:cubicBezTo>
                        <a:pt x="311" y="86"/>
                        <a:pt x="292" y="0"/>
                        <a:pt x="222"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8"/>
                <p:cNvSpPr/>
                <p:nvPr/>
              </p:nvSpPr>
              <p:spPr>
                <a:xfrm>
                  <a:off x="4646975" y="3065550"/>
                  <a:ext cx="8050" cy="10075"/>
                </a:xfrm>
                <a:custGeom>
                  <a:avLst/>
                  <a:gdLst/>
                  <a:ahLst/>
                  <a:cxnLst/>
                  <a:rect l="l" t="t" r="r" b="b"/>
                  <a:pathLst>
                    <a:path w="322" h="403" extrusionOk="0">
                      <a:moveTo>
                        <a:pt x="216" y="0"/>
                      </a:moveTo>
                      <a:cubicBezTo>
                        <a:pt x="111" y="28"/>
                        <a:pt x="211" y="150"/>
                        <a:pt x="128" y="194"/>
                      </a:cubicBezTo>
                      <a:cubicBezTo>
                        <a:pt x="61" y="228"/>
                        <a:pt x="0" y="277"/>
                        <a:pt x="33" y="361"/>
                      </a:cubicBezTo>
                      <a:cubicBezTo>
                        <a:pt x="42" y="369"/>
                        <a:pt x="65" y="402"/>
                        <a:pt x="93" y="402"/>
                      </a:cubicBezTo>
                      <a:cubicBezTo>
                        <a:pt x="100" y="402"/>
                        <a:pt x="108" y="400"/>
                        <a:pt x="117" y="394"/>
                      </a:cubicBezTo>
                      <a:cubicBezTo>
                        <a:pt x="194" y="350"/>
                        <a:pt x="266" y="305"/>
                        <a:pt x="239" y="211"/>
                      </a:cubicBezTo>
                      <a:cubicBezTo>
                        <a:pt x="233" y="144"/>
                        <a:pt x="322" y="56"/>
                        <a:pt x="21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8"/>
                <p:cNvSpPr/>
                <p:nvPr/>
              </p:nvSpPr>
              <p:spPr>
                <a:xfrm>
                  <a:off x="4646700" y="3036700"/>
                  <a:ext cx="6400" cy="8225"/>
                </a:xfrm>
                <a:custGeom>
                  <a:avLst/>
                  <a:gdLst/>
                  <a:ahLst/>
                  <a:cxnLst/>
                  <a:rect l="l" t="t" r="r" b="b"/>
                  <a:pathLst>
                    <a:path w="256" h="329" extrusionOk="0">
                      <a:moveTo>
                        <a:pt x="109" y="1"/>
                      </a:moveTo>
                      <a:cubicBezTo>
                        <a:pt x="13" y="1"/>
                        <a:pt x="39" y="102"/>
                        <a:pt x="28" y="162"/>
                      </a:cubicBezTo>
                      <a:cubicBezTo>
                        <a:pt x="0" y="267"/>
                        <a:pt x="67" y="323"/>
                        <a:pt x="150" y="328"/>
                      </a:cubicBezTo>
                      <a:cubicBezTo>
                        <a:pt x="153" y="328"/>
                        <a:pt x="156" y="328"/>
                        <a:pt x="158" y="328"/>
                      </a:cubicBezTo>
                      <a:cubicBezTo>
                        <a:pt x="250" y="328"/>
                        <a:pt x="250" y="242"/>
                        <a:pt x="255" y="145"/>
                      </a:cubicBezTo>
                      <a:cubicBezTo>
                        <a:pt x="250" y="84"/>
                        <a:pt x="205" y="6"/>
                        <a:pt x="117" y="1"/>
                      </a:cubicBezTo>
                      <a:cubicBezTo>
                        <a:pt x="114" y="1"/>
                        <a:pt x="111" y="1"/>
                        <a:pt x="109"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8"/>
                <p:cNvSpPr/>
                <p:nvPr/>
              </p:nvSpPr>
              <p:spPr>
                <a:xfrm>
                  <a:off x="4675375" y="3070425"/>
                  <a:ext cx="8775" cy="6500"/>
                </a:xfrm>
                <a:custGeom>
                  <a:avLst/>
                  <a:gdLst/>
                  <a:ahLst/>
                  <a:cxnLst/>
                  <a:rect l="l" t="t" r="r" b="b"/>
                  <a:pathLst>
                    <a:path w="351" h="260" extrusionOk="0">
                      <a:moveTo>
                        <a:pt x="152" y="1"/>
                      </a:moveTo>
                      <a:cubicBezTo>
                        <a:pt x="109" y="1"/>
                        <a:pt x="59" y="14"/>
                        <a:pt x="1" y="38"/>
                      </a:cubicBezTo>
                      <a:cubicBezTo>
                        <a:pt x="123" y="116"/>
                        <a:pt x="151" y="254"/>
                        <a:pt x="278" y="260"/>
                      </a:cubicBezTo>
                      <a:cubicBezTo>
                        <a:pt x="322" y="260"/>
                        <a:pt x="350" y="204"/>
                        <a:pt x="322" y="138"/>
                      </a:cubicBezTo>
                      <a:cubicBezTo>
                        <a:pt x="283" y="42"/>
                        <a:pt x="229" y="1"/>
                        <a:pt x="152"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8"/>
                <p:cNvSpPr/>
                <p:nvPr/>
              </p:nvSpPr>
              <p:spPr>
                <a:xfrm>
                  <a:off x="4668325" y="3075450"/>
                  <a:ext cx="7650" cy="5650"/>
                </a:xfrm>
                <a:custGeom>
                  <a:avLst/>
                  <a:gdLst/>
                  <a:ahLst/>
                  <a:cxnLst/>
                  <a:rect l="l" t="t" r="r" b="b"/>
                  <a:pathLst>
                    <a:path w="306" h="226" extrusionOk="0">
                      <a:moveTo>
                        <a:pt x="246" y="1"/>
                      </a:moveTo>
                      <a:cubicBezTo>
                        <a:pt x="232" y="1"/>
                        <a:pt x="212" y="8"/>
                        <a:pt x="183" y="26"/>
                      </a:cubicBezTo>
                      <a:cubicBezTo>
                        <a:pt x="177" y="40"/>
                        <a:pt x="168" y="45"/>
                        <a:pt x="155" y="45"/>
                      </a:cubicBezTo>
                      <a:cubicBezTo>
                        <a:pt x="126" y="45"/>
                        <a:pt x="84" y="17"/>
                        <a:pt x="51" y="17"/>
                      </a:cubicBezTo>
                      <a:cubicBezTo>
                        <a:pt x="29" y="17"/>
                        <a:pt x="11" y="30"/>
                        <a:pt x="6" y="76"/>
                      </a:cubicBezTo>
                      <a:cubicBezTo>
                        <a:pt x="1" y="129"/>
                        <a:pt x="21" y="203"/>
                        <a:pt x="92" y="203"/>
                      </a:cubicBezTo>
                      <a:cubicBezTo>
                        <a:pt x="103" y="203"/>
                        <a:pt x="115" y="201"/>
                        <a:pt x="128" y="197"/>
                      </a:cubicBezTo>
                      <a:cubicBezTo>
                        <a:pt x="189" y="186"/>
                        <a:pt x="305" y="225"/>
                        <a:pt x="277" y="87"/>
                      </a:cubicBezTo>
                      <a:cubicBezTo>
                        <a:pt x="273" y="66"/>
                        <a:pt x="288" y="1"/>
                        <a:pt x="246"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8"/>
                <p:cNvSpPr/>
                <p:nvPr/>
              </p:nvSpPr>
              <p:spPr>
                <a:xfrm>
                  <a:off x="4635175" y="3046250"/>
                  <a:ext cx="5850" cy="9050"/>
                </a:xfrm>
                <a:custGeom>
                  <a:avLst/>
                  <a:gdLst/>
                  <a:ahLst/>
                  <a:cxnLst/>
                  <a:rect l="l" t="t" r="r" b="b"/>
                  <a:pathLst>
                    <a:path w="234" h="362" extrusionOk="0">
                      <a:moveTo>
                        <a:pt x="85" y="0"/>
                      </a:moveTo>
                      <a:cubicBezTo>
                        <a:pt x="82" y="0"/>
                        <a:pt x="79" y="1"/>
                        <a:pt x="79" y="2"/>
                      </a:cubicBezTo>
                      <a:cubicBezTo>
                        <a:pt x="1" y="85"/>
                        <a:pt x="1" y="190"/>
                        <a:pt x="67" y="362"/>
                      </a:cubicBezTo>
                      <a:cubicBezTo>
                        <a:pt x="134" y="218"/>
                        <a:pt x="234" y="151"/>
                        <a:pt x="151" y="35"/>
                      </a:cubicBezTo>
                      <a:cubicBezTo>
                        <a:pt x="137" y="12"/>
                        <a:pt x="100" y="0"/>
                        <a:pt x="85"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8"/>
                <p:cNvSpPr/>
                <p:nvPr/>
              </p:nvSpPr>
              <p:spPr>
                <a:xfrm>
                  <a:off x="4725150" y="3422200"/>
                  <a:ext cx="6125" cy="7650"/>
                </a:xfrm>
                <a:custGeom>
                  <a:avLst/>
                  <a:gdLst/>
                  <a:ahLst/>
                  <a:cxnLst/>
                  <a:rect l="l" t="t" r="r" b="b"/>
                  <a:pathLst>
                    <a:path w="245" h="306" extrusionOk="0">
                      <a:moveTo>
                        <a:pt x="111" y="0"/>
                      </a:moveTo>
                      <a:cubicBezTo>
                        <a:pt x="45" y="39"/>
                        <a:pt x="0" y="78"/>
                        <a:pt x="17" y="161"/>
                      </a:cubicBezTo>
                      <a:cubicBezTo>
                        <a:pt x="28" y="244"/>
                        <a:pt x="100" y="305"/>
                        <a:pt x="144" y="305"/>
                      </a:cubicBezTo>
                      <a:cubicBezTo>
                        <a:pt x="222" y="305"/>
                        <a:pt x="244" y="222"/>
                        <a:pt x="228" y="150"/>
                      </a:cubicBezTo>
                      <a:cubicBezTo>
                        <a:pt x="217" y="78"/>
                        <a:pt x="200" y="11"/>
                        <a:pt x="111"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8"/>
                <p:cNvSpPr/>
                <p:nvPr/>
              </p:nvSpPr>
              <p:spPr>
                <a:xfrm>
                  <a:off x="4716825" y="3447900"/>
                  <a:ext cx="6550" cy="5750"/>
                </a:xfrm>
                <a:custGeom>
                  <a:avLst/>
                  <a:gdLst/>
                  <a:ahLst/>
                  <a:cxnLst/>
                  <a:rect l="l" t="t" r="r" b="b"/>
                  <a:pathLst>
                    <a:path w="262" h="230" extrusionOk="0">
                      <a:moveTo>
                        <a:pt x="195" y="1"/>
                      </a:moveTo>
                      <a:cubicBezTo>
                        <a:pt x="185" y="1"/>
                        <a:pt x="175" y="3"/>
                        <a:pt x="167" y="9"/>
                      </a:cubicBezTo>
                      <a:cubicBezTo>
                        <a:pt x="106" y="42"/>
                        <a:pt x="1" y="53"/>
                        <a:pt x="28" y="164"/>
                      </a:cubicBezTo>
                      <a:cubicBezTo>
                        <a:pt x="37" y="198"/>
                        <a:pt x="49" y="229"/>
                        <a:pt x="79" y="229"/>
                      </a:cubicBezTo>
                      <a:cubicBezTo>
                        <a:pt x="88" y="229"/>
                        <a:pt x="99" y="226"/>
                        <a:pt x="112" y="220"/>
                      </a:cubicBezTo>
                      <a:cubicBezTo>
                        <a:pt x="200" y="203"/>
                        <a:pt x="261" y="170"/>
                        <a:pt x="256" y="70"/>
                      </a:cubicBezTo>
                      <a:cubicBezTo>
                        <a:pt x="252" y="25"/>
                        <a:pt x="223" y="1"/>
                        <a:pt x="195"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8"/>
                <p:cNvSpPr/>
                <p:nvPr/>
              </p:nvSpPr>
              <p:spPr>
                <a:xfrm>
                  <a:off x="4800000" y="3393775"/>
                  <a:ext cx="725" cy="725"/>
                </a:xfrm>
                <a:custGeom>
                  <a:avLst/>
                  <a:gdLst/>
                  <a:ahLst/>
                  <a:cxnLst/>
                  <a:rect l="l" t="t" r="r" b="b"/>
                  <a:pathLst>
                    <a:path w="29" h="29" extrusionOk="0">
                      <a:moveTo>
                        <a:pt x="28" y="1"/>
                      </a:moveTo>
                      <a:cubicBezTo>
                        <a:pt x="23" y="1"/>
                        <a:pt x="6" y="12"/>
                        <a:pt x="0" y="12"/>
                      </a:cubicBezTo>
                      <a:cubicBezTo>
                        <a:pt x="0" y="17"/>
                        <a:pt x="6" y="23"/>
                        <a:pt x="6" y="28"/>
                      </a:cubicBezTo>
                      <a:lnTo>
                        <a:pt x="28" y="28"/>
                      </a:lnTo>
                      <a:cubicBezTo>
                        <a:pt x="23" y="17"/>
                        <a:pt x="28" y="12"/>
                        <a:pt x="2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2" name="Google Shape;692;p8"/>
            <p:cNvGrpSpPr/>
            <p:nvPr/>
          </p:nvGrpSpPr>
          <p:grpSpPr>
            <a:xfrm>
              <a:off x="466129" y="743296"/>
              <a:ext cx="494189" cy="354486"/>
              <a:chOff x="2560975" y="2574850"/>
              <a:chExt cx="265750" cy="190625"/>
            </a:xfrm>
          </p:grpSpPr>
          <p:sp>
            <p:nvSpPr>
              <p:cNvPr id="693" name="Google Shape;693;p8"/>
              <p:cNvSpPr/>
              <p:nvPr/>
            </p:nvSpPr>
            <p:spPr>
              <a:xfrm>
                <a:off x="2592725" y="2574850"/>
                <a:ext cx="234000" cy="190625"/>
              </a:xfrm>
              <a:custGeom>
                <a:avLst/>
                <a:gdLst/>
                <a:ahLst/>
                <a:cxnLst/>
                <a:rect l="l" t="t" r="r" b="b"/>
                <a:pathLst>
                  <a:path w="9360" h="7625" extrusionOk="0">
                    <a:moveTo>
                      <a:pt x="522" y="1"/>
                    </a:moveTo>
                    <a:cubicBezTo>
                      <a:pt x="239" y="1"/>
                      <a:pt x="0" y="233"/>
                      <a:pt x="0" y="516"/>
                    </a:cubicBezTo>
                    <a:lnTo>
                      <a:pt x="0" y="7103"/>
                    </a:lnTo>
                    <a:cubicBezTo>
                      <a:pt x="0" y="7386"/>
                      <a:pt x="239" y="7624"/>
                      <a:pt x="522" y="7624"/>
                    </a:cubicBezTo>
                    <a:lnTo>
                      <a:pt x="8838" y="7624"/>
                    </a:lnTo>
                    <a:cubicBezTo>
                      <a:pt x="9121" y="7624"/>
                      <a:pt x="9360" y="7386"/>
                      <a:pt x="9360" y="7103"/>
                    </a:cubicBezTo>
                    <a:lnTo>
                      <a:pt x="9360" y="516"/>
                    </a:lnTo>
                    <a:cubicBezTo>
                      <a:pt x="9360" y="233"/>
                      <a:pt x="9121" y="1"/>
                      <a:pt x="88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8"/>
              <p:cNvSpPr/>
              <p:nvPr/>
            </p:nvSpPr>
            <p:spPr>
              <a:xfrm>
                <a:off x="2560975" y="2636250"/>
                <a:ext cx="33025" cy="66150"/>
              </a:xfrm>
              <a:custGeom>
                <a:avLst/>
                <a:gdLst/>
                <a:ahLst/>
                <a:cxnLst/>
                <a:rect l="l" t="t" r="r" b="b"/>
                <a:pathLst>
                  <a:path w="1321" h="2646" extrusionOk="0">
                    <a:moveTo>
                      <a:pt x="1320" y="1"/>
                    </a:moveTo>
                    <a:lnTo>
                      <a:pt x="1" y="1326"/>
                    </a:lnTo>
                    <a:lnTo>
                      <a:pt x="1320" y="2646"/>
                    </a:lnTo>
                    <a:lnTo>
                      <a:pt x="13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8"/>
              <p:cNvSpPr/>
              <p:nvPr/>
            </p:nvSpPr>
            <p:spPr>
              <a:xfrm>
                <a:off x="2729250" y="2606175"/>
                <a:ext cx="46050" cy="128250"/>
              </a:xfrm>
              <a:custGeom>
                <a:avLst/>
                <a:gdLst/>
                <a:ahLst/>
                <a:cxnLst/>
                <a:rect l="l" t="t" r="r" b="b"/>
                <a:pathLst>
                  <a:path w="1842" h="5130" extrusionOk="0">
                    <a:moveTo>
                      <a:pt x="128" y="1"/>
                    </a:moveTo>
                    <a:cubicBezTo>
                      <a:pt x="95" y="28"/>
                      <a:pt x="73" y="78"/>
                      <a:pt x="51" y="134"/>
                    </a:cubicBezTo>
                    <a:cubicBezTo>
                      <a:pt x="29" y="189"/>
                      <a:pt x="17" y="245"/>
                      <a:pt x="12" y="306"/>
                    </a:cubicBezTo>
                    <a:cubicBezTo>
                      <a:pt x="1" y="367"/>
                      <a:pt x="1" y="422"/>
                      <a:pt x="17" y="472"/>
                    </a:cubicBezTo>
                    <a:lnTo>
                      <a:pt x="289" y="538"/>
                    </a:lnTo>
                    <a:cubicBezTo>
                      <a:pt x="400" y="566"/>
                      <a:pt x="483" y="638"/>
                      <a:pt x="528" y="749"/>
                    </a:cubicBezTo>
                    <a:cubicBezTo>
                      <a:pt x="577" y="860"/>
                      <a:pt x="600" y="993"/>
                      <a:pt x="600" y="1137"/>
                    </a:cubicBezTo>
                    <a:lnTo>
                      <a:pt x="600" y="1553"/>
                    </a:lnTo>
                    <a:cubicBezTo>
                      <a:pt x="600" y="1769"/>
                      <a:pt x="655" y="1958"/>
                      <a:pt x="760" y="2146"/>
                    </a:cubicBezTo>
                    <a:cubicBezTo>
                      <a:pt x="860" y="2335"/>
                      <a:pt x="999" y="2468"/>
                      <a:pt x="1176" y="2546"/>
                    </a:cubicBezTo>
                    <a:lnTo>
                      <a:pt x="1176" y="2601"/>
                    </a:lnTo>
                    <a:cubicBezTo>
                      <a:pt x="999" y="2673"/>
                      <a:pt x="860" y="2806"/>
                      <a:pt x="760" y="2995"/>
                    </a:cubicBezTo>
                    <a:cubicBezTo>
                      <a:pt x="655" y="3172"/>
                      <a:pt x="600" y="3377"/>
                      <a:pt x="600" y="3582"/>
                    </a:cubicBezTo>
                    <a:lnTo>
                      <a:pt x="600" y="3993"/>
                    </a:lnTo>
                    <a:cubicBezTo>
                      <a:pt x="600" y="4137"/>
                      <a:pt x="577" y="4270"/>
                      <a:pt x="528" y="4381"/>
                    </a:cubicBezTo>
                    <a:cubicBezTo>
                      <a:pt x="483" y="4492"/>
                      <a:pt x="400" y="4558"/>
                      <a:pt x="289" y="4586"/>
                    </a:cubicBezTo>
                    <a:lnTo>
                      <a:pt x="17" y="4658"/>
                    </a:lnTo>
                    <a:cubicBezTo>
                      <a:pt x="1" y="4708"/>
                      <a:pt x="1" y="4763"/>
                      <a:pt x="12" y="4824"/>
                    </a:cubicBezTo>
                    <a:cubicBezTo>
                      <a:pt x="17" y="4880"/>
                      <a:pt x="29" y="4941"/>
                      <a:pt x="51" y="4996"/>
                    </a:cubicBezTo>
                    <a:cubicBezTo>
                      <a:pt x="73" y="5052"/>
                      <a:pt x="101" y="5102"/>
                      <a:pt x="128" y="5129"/>
                    </a:cubicBezTo>
                    <a:lnTo>
                      <a:pt x="455" y="5085"/>
                    </a:lnTo>
                    <a:cubicBezTo>
                      <a:pt x="705" y="5052"/>
                      <a:pt x="893" y="4941"/>
                      <a:pt x="1049" y="4752"/>
                    </a:cubicBezTo>
                    <a:cubicBezTo>
                      <a:pt x="1193" y="4569"/>
                      <a:pt x="1271" y="4309"/>
                      <a:pt x="1271" y="3993"/>
                    </a:cubicBezTo>
                    <a:lnTo>
                      <a:pt x="1271" y="3560"/>
                    </a:lnTo>
                    <a:cubicBezTo>
                      <a:pt x="1271" y="3366"/>
                      <a:pt x="1320" y="3200"/>
                      <a:pt x="1426" y="3061"/>
                    </a:cubicBezTo>
                    <a:cubicBezTo>
                      <a:pt x="1520" y="2923"/>
                      <a:pt x="1653" y="2834"/>
                      <a:pt x="1803" y="2784"/>
                    </a:cubicBezTo>
                    <a:cubicBezTo>
                      <a:pt x="1825" y="2740"/>
                      <a:pt x="1842" y="2662"/>
                      <a:pt x="1842" y="2562"/>
                    </a:cubicBezTo>
                    <a:cubicBezTo>
                      <a:pt x="1842" y="2468"/>
                      <a:pt x="1825" y="2396"/>
                      <a:pt x="1803" y="2340"/>
                    </a:cubicBezTo>
                    <a:cubicBezTo>
                      <a:pt x="1653" y="2296"/>
                      <a:pt x="1526" y="2202"/>
                      <a:pt x="1426" y="2063"/>
                    </a:cubicBezTo>
                    <a:cubicBezTo>
                      <a:pt x="1320" y="1925"/>
                      <a:pt x="1271" y="1758"/>
                      <a:pt x="1271" y="1564"/>
                    </a:cubicBezTo>
                    <a:lnTo>
                      <a:pt x="1271" y="1132"/>
                    </a:lnTo>
                    <a:cubicBezTo>
                      <a:pt x="1271" y="816"/>
                      <a:pt x="1204" y="561"/>
                      <a:pt x="1049" y="372"/>
                    </a:cubicBezTo>
                    <a:cubicBezTo>
                      <a:pt x="899" y="189"/>
                      <a:pt x="705" y="78"/>
                      <a:pt x="455" y="39"/>
                    </a:cubicBezTo>
                    <a:lnTo>
                      <a:pt x="1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8"/>
              <p:cNvSpPr/>
              <p:nvPr/>
            </p:nvSpPr>
            <p:spPr>
              <a:xfrm>
                <a:off x="2645125" y="2606175"/>
                <a:ext cx="45750" cy="128250"/>
              </a:xfrm>
              <a:custGeom>
                <a:avLst/>
                <a:gdLst/>
                <a:ahLst/>
                <a:cxnLst/>
                <a:rect l="l" t="t" r="r" b="b"/>
                <a:pathLst>
                  <a:path w="1830" h="5130" extrusionOk="0">
                    <a:moveTo>
                      <a:pt x="1702" y="1"/>
                    </a:moveTo>
                    <a:lnTo>
                      <a:pt x="1381" y="39"/>
                    </a:lnTo>
                    <a:cubicBezTo>
                      <a:pt x="1137" y="78"/>
                      <a:pt x="932" y="189"/>
                      <a:pt x="788" y="372"/>
                    </a:cubicBezTo>
                    <a:cubicBezTo>
                      <a:pt x="643" y="561"/>
                      <a:pt x="566" y="810"/>
                      <a:pt x="566" y="1132"/>
                    </a:cubicBezTo>
                    <a:lnTo>
                      <a:pt x="566" y="1564"/>
                    </a:lnTo>
                    <a:cubicBezTo>
                      <a:pt x="566" y="1758"/>
                      <a:pt x="516" y="1925"/>
                      <a:pt x="416" y="2063"/>
                    </a:cubicBezTo>
                    <a:cubicBezTo>
                      <a:pt x="316" y="2202"/>
                      <a:pt x="189" y="2296"/>
                      <a:pt x="34" y="2340"/>
                    </a:cubicBezTo>
                    <a:cubicBezTo>
                      <a:pt x="11" y="2390"/>
                      <a:pt x="0" y="2468"/>
                      <a:pt x="0" y="2562"/>
                    </a:cubicBezTo>
                    <a:cubicBezTo>
                      <a:pt x="0" y="2662"/>
                      <a:pt x="11" y="2729"/>
                      <a:pt x="34" y="2784"/>
                    </a:cubicBezTo>
                    <a:cubicBezTo>
                      <a:pt x="189" y="2834"/>
                      <a:pt x="311" y="2923"/>
                      <a:pt x="416" y="3061"/>
                    </a:cubicBezTo>
                    <a:cubicBezTo>
                      <a:pt x="516" y="3200"/>
                      <a:pt x="566" y="3366"/>
                      <a:pt x="566" y="3560"/>
                    </a:cubicBezTo>
                    <a:lnTo>
                      <a:pt x="566" y="3993"/>
                    </a:lnTo>
                    <a:cubicBezTo>
                      <a:pt x="566" y="4320"/>
                      <a:pt x="643" y="4569"/>
                      <a:pt x="788" y="4752"/>
                    </a:cubicBezTo>
                    <a:cubicBezTo>
                      <a:pt x="932" y="4941"/>
                      <a:pt x="1131" y="5052"/>
                      <a:pt x="1381" y="5085"/>
                    </a:cubicBezTo>
                    <a:lnTo>
                      <a:pt x="1702" y="5129"/>
                    </a:lnTo>
                    <a:cubicBezTo>
                      <a:pt x="1741" y="5096"/>
                      <a:pt x="1758" y="5052"/>
                      <a:pt x="1780" y="4996"/>
                    </a:cubicBezTo>
                    <a:cubicBezTo>
                      <a:pt x="1802" y="4941"/>
                      <a:pt x="1813" y="4885"/>
                      <a:pt x="1819" y="4824"/>
                    </a:cubicBezTo>
                    <a:cubicBezTo>
                      <a:pt x="1830" y="4763"/>
                      <a:pt x="1830" y="4708"/>
                      <a:pt x="1813" y="4658"/>
                    </a:cubicBezTo>
                    <a:lnTo>
                      <a:pt x="1542" y="4586"/>
                    </a:lnTo>
                    <a:cubicBezTo>
                      <a:pt x="1431" y="4558"/>
                      <a:pt x="1359" y="4492"/>
                      <a:pt x="1309" y="4381"/>
                    </a:cubicBezTo>
                    <a:cubicBezTo>
                      <a:pt x="1259" y="4270"/>
                      <a:pt x="1237" y="4142"/>
                      <a:pt x="1237" y="3993"/>
                    </a:cubicBezTo>
                    <a:lnTo>
                      <a:pt x="1237" y="3582"/>
                    </a:lnTo>
                    <a:cubicBezTo>
                      <a:pt x="1237" y="3377"/>
                      <a:pt x="1181" y="3183"/>
                      <a:pt x="1081" y="2995"/>
                    </a:cubicBezTo>
                    <a:cubicBezTo>
                      <a:pt x="976" y="2806"/>
                      <a:pt x="838" y="2673"/>
                      <a:pt x="666" y="2601"/>
                    </a:cubicBezTo>
                    <a:lnTo>
                      <a:pt x="666" y="2546"/>
                    </a:lnTo>
                    <a:cubicBezTo>
                      <a:pt x="838" y="2468"/>
                      <a:pt x="976" y="2335"/>
                      <a:pt x="1081" y="2146"/>
                    </a:cubicBezTo>
                    <a:cubicBezTo>
                      <a:pt x="1181" y="1963"/>
                      <a:pt x="1237" y="1758"/>
                      <a:pt x="1237" y="1553"/>
                    </a:cubicBezTo>
                    <a:lnTo>
                      <a:pt x="1237" y="1137"/>
                    </a:lnTo>
                    <a:cubicBezTo>
                      <a:pt x="1237" y="982"/>
                      <a:pt x="1259" y="860"/>
                      <a:pt x="1309" y="749"/>
                    </a:cubicBezTo>
                    <a:cubicBezTo>
                      <a:pt x="1359" y="638"/>
                      <a:pt x="1436" y="566"/>
                      <a:pt x="1542" y="538"/>
                    </a:cubicBezTo>
                    <a:lnTo>
                      <a:pt x="1813" y="472"/>
                    </a:lnTo>
                    <a:cubicBezTo>
                      <a:pt x="1830" y="422"/>
                      <a:pt x="1830" y="367"/>
                      <a:pt x="1819" y="306"/>
                    </a:cubicBezTo>
                    <a:cubicBezTo>
                      <a:pt x="1813" y="250"/>
                      <a:pt x="1802" y="189"/>
                      <a:pt x="1780" y="134"/>
                    </a:cubicBezTo>
                    <a:cubicBezTo>
                      <a:pt x="1758" y="78"/>
                      <a:pt x="1730" y="34"/>
                      <a:pt x="17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7" name="Google Shape;697;p8"/>
          <p:cNvSpPr txBox="1">
            <a:spLocks noGrp="1"/>
          </p:cNvSpPr>
          <p:nvPr>
            <p:ph type="title"/>
          </p:nvPr>
        </p:nvSpPr>
        <p:spPr>
          <a:xfrm>
            <a:off x="1768550" y="1307100"/>
            <a:ext cx="56070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4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3">
  <p:cSld name="SECTION_TITLE_AND_DESCRIPTION_1_1">
    <p:spTree>
      <p:nvGrpSpPr>
        <p:cNvPr id="1" name="Shape 1438"/>
        <p:cNvGrpSpPr/>
        <p:nvPr/>
      </p:nvGrpSpPr>
      <p:grpSpPr>
        <a:xfrm>
          <a:off x="0" y="0"/>
          <a:ext cx="0" cy="0"/>
          <a:chOff x="0" y="0"/>
          <a:chExt cx="0" cy="0"/>
        </a:xfrm>
      </p:grpSpPr>
      <p:sp>
        <p:nvSpPr>
          <p:cNvPr id="1439" name="Google Shape;1439;p21"/>
          <p:cNvSpPr txBox="1">
            <a:spLocks noGrp="1"/>
          </p:cNvSpPr>
          <p:nvPr>
            <p:ph type="subTitle" idx="1"/>
          </p:nvPr>
        </p:nvSpPr>
        <p:spPr>
          <a:xfrm>
            <a:off x="2162100" y="2084138"/>
            <a:ext cx="4819800" cy="144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600" b="0">
                <a:latin typeface="Arimo"/>
                <a:ea typeface="Arimo"/>
                <a:cs typeface="Arimo"/>
                <a:sym typeface="Arimo"/>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40" name="Google Shape;1440;p21"/>
          <p:cNvSpPr txBox="1">
            <a:spLocks noGrp="1"/>
          </p:cNvSpPr>
          <p:nvPr>
            <p:ph type="title"/>
          </p:nvPr>
        </p:nvSpPr>
        <p:spPr>
          <a:xfrm>
            <a:off x="2162100" y="1613950"/>
            <a:ext cx="4819800" cy="53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6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441" name="Google Shape;1441;p21"/>
          <p:cNvSpPr/>
          <p:nvPr/>
        </p:nvSpPr>
        <p:spPr>
          <a:xfrm>
            <a:off x="8607775" y="3150650"/>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2" name="Google Shape;1442;p21"/>
          <p:cNvGrpSpPr/>
          <p:nvPr/>
        </p:nvGrpSpPr>
        <p:grpSpPr>
          <a:xfrm rot="-9735451">
            <a:off x="8332789" y="4437124"/>
            <a:ext cx="410123" cy="333699"/>
            <a:chOff x="1271050" y="2649850"/>
            <a:chExt cx="120475" cy="98025"/>
          </a:xfrm>
        </p:grpSpPr>
        <p:sp>
          <p:nvSpPr>
            <p:cNvPr id="1443" name="Google Shape;1443;p21"/>
            <p:cNvSpPr/>
            <p:nvPr/>
          </p:nvSpPr>
          <p:spPr>
            <a:xfrm>
              <a:off x="1271050" y="2649850"/>
              <a:ext cx="120475" cy="98025"/>
            </a:xfrm>
            <a:custGeom>
              <a:avLst/>
              <a:gdLst/>
              <a:ahLst/>
              <a:cxnLst/>
              <a:rect l="l" t="t" r="r" b="b"/>
              <a:pathLst>
                <a:path w="4819" h="3921" extrusionOk="0">
                  <a:moveTo>
                    <a:pt x="1453" y="0"/>
                  </a:moveTo>
                  <a:lnTo>
                    <a:pt x="1" y="3366"/>
                  </a:lnTo>
                  <a:lnTo>
                    <a:pt x="4819" y="3920"/>
                  </a:lnTo>
                  <a:lnTo>
                    <a:pt x="4819" y="3920"/>
                  </a:lnTo>
                  <a:lnTo>
                    <a:pt x="1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1"/>
            <p:cNvSpPr/>
            <p:nvPr/>
          </p:nvSpPr>
          <p:spPr>
            <a:xfrm>
              <a:off x="1271050" y="2649850"/>
              <a:ext cx="53675" cy="84150"/>
            </a:xfrm>
            <a:custGeom>
              <a:avLst/>
              <a:gdLst/>
              <a:ahLst/>
              <a:cxnLst/>
              <a:rect l="l" t="t" r="r" b="b"/>
              <a:pathLst>
                <a:path w="2147" h="3366" extrusionOk="0">
                  <a:moveTo>
                    <a:pt x="1453" y="0"/>
                  </a:moveTo>
                  <a:lnTo>
                    <a:pt x="1" y="3366"/>
                  </a:lnTo>
                  <a:lnTo>
                    <a:pt x="2146" y="2362"/>
                  </a:lnTo>
                  <a:lnTo>
                    <a:pt x="1453" y="0"/>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1"/>
            <p:cNvSpPr/>
            <p:nvPr/>
          </p:nvSpPr>
          <p:spPr>
            <a:xfrm>
              <a:off x="1271050" y="2708900"/>
              <a:ext cx="120475" cy="38975"/>
            </a:xfrm>
            <a:custGeom>
              <a:avLst/>
              <a:gdLst/>
              <a:ahLst/>
              <a:cxnLst/>
              <a:rect l="l" t="t" r="r" b="b"/>
              <a:pathLst>
                <a:path w="4819" h="1559" extrusionOk="0">
                  <a:moveTo>
                    <a:pt x="2146" y="0"/>
                  </a:moveTo>
                  <a:lnTo>
                    <a:pt x="1" y="1004"/>
                  </a:lnTo>
                  <a:lnTo>
                    <a:pt x="4819" y="1558"/>
                  </a:lnTo>
                  <a:lnTo>
                    <a:pt x="2146" y="0"/>
                  </a:lnTo>
                  <a:close/>
                </a:path>
              </a:pathLst>
            </a:custGeom>
            <a:solidFill>
              <a:srgbClr val="FFFFFF">
                <a:alpha val="44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1"/>
          <p:cNvGrpSpPr/>
          <p:nvPr/>
        </p:nvGrpSpPr>
        <p:grpSpPr>
          <a:xfrm>
            <a:off x="386710" y="539490"/>
            <a:ext cx="653046" cy="611943"/>
            <a:chOff x="1281300" y="2251475"/>
            <a:chExt cx="280025" cy="262400"/>
          </a:xfrm>
        </p:grpSpPr>
        <p:sp>
          <p:nvSpPr>
            <p:cNvPr id="1447" name="Google Shape;1447;p21"/>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1"/>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1"/>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1"/>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1"/>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2" name="Google Shape;1452;p21"/>
          <p:cNvGrpSpPr/>
          <p:nvPr/>
        </p:nvGrpSpPr>
        <p:grpSpPr>
          <a:xfrm>
            <a:off x="8211475" y="2806872"/>
            <a:ext cx="653056" cy="655170"/>
            <a:chOff x="1926550" y="3146625"/>
            <a:chExt cx="301225" cy="302200"/>
          </a:xfrm>
        </p:grpSpPr>
        <p:sp>
          <p:nvSpPr>
            <p:cNvPr id="1453" name="Google Shape;1453;p21"/>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1"/>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1"/>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1"/>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1"/>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1"/>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1"/>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1"/>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1"/>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21"/>
          <p:cNvGrpSpPr/>
          <p:nvPr/>
        </p:nvGrpSpPr>
        <p:grpSpPr>
          <a:xfrm>
            <a:off x="-638200" y="1613938"/>
            <a:ext cx="1286291" cy="1296864"/>
            <a:chOff x="5254975" y="-194125"/>
            <a:chExt cx="1286291" cy="1296864"/>
          </a:xfrm>
        </p:grpSpPr>
        <p:sp>
          <p:nvSpPr>
            <p:cNvPr id="1463" name="Google Shape;1463;p21"/>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4" name="Google Shape;1464;p21"/>
            <p:cNvGrpSpPr/>
            <p:nvPr/>
          </p:nvGrpSpPr>
          <p:grpSpPr>
            <a:xfrm>
              <a:off x="5256207" y="-187096"/>
              <a:ext cx="1194991" cy="979137"/>
              <a:chOff x="3398625" y="3024000"/>
              <a:chExt cx="720525" cy="590375"/>
            </a:xfrm>
          </p:grpSpPr>
          <p:sp>
            <p:nvSpPr>
              <p:cNvPr id="1465" name="Google Shape;1465;p21"/>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1"/>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1"/>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1"/>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1"/>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1"/>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1"/>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1"/>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1"/>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1"/>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1"/>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1"/>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1"/>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1"/>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1"/>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1"/>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1"/>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1"/>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1"/>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1"/>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1"/>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1"/>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1"/>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1"/>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1"/>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1"/>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1"/>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1"/>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1"/>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1"/>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1"/>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1"/>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1"/>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1"/>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1"/>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1"/>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1"/>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1"/>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1"/>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1"/>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1"/>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1"/>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1"/>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1"/>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1"/>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1"/>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1"/>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1"/>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1"/>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1"/>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1"/>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1"/>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1"/>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1"/>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1"/>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1"/>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1"/>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1"/>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1"/>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1"/>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1"/>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1"/>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1"/>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1"/>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1"/>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1"/>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1"/>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1"/>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1"/>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1"/>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1"/>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1"/>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1"/>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1"/>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1"/>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1"/>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1"/>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1"/>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1"/>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1"/>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1"/>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1"/>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1"/>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1"/>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1"/>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1"/>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1"/>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1"/>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1"/>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1"/>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1"/>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1"/>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1"/>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1"/>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1"/>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1"/>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1"/>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1"/>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1"/>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1"/>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1"/>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1"/>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1"/>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1"/>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1"/>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70" name="Google Shape;1570;p21"/>
          <p:cNvSpPr/>
          <p:nvPr/>
        </p:nvSpPr>
        <p:spPr>
          <a:xfrm>
            <a:off x="4821532" y="4432826"/>
            <a:ext cx="445302" cy="171176"/>
          </a:xfrm>
          <a:custGeom>
            <a:avLst/>
            <a:gdLst/>
            <a:ahLst/>
            <a:cxnLst/>
            <a:rect l="l" t="t" r="r" b="b"/>
            <a:pathLst>
              <a:path w="17916" h="6887" extrusionOk="0">
                <a:moveTo>
                  <a:pt x="14472" y="389"/>
                </a:moveTo>
                <a:cubicBezTo>
                  <a:pt x="16152" y="389"/>
                  <a:pt x="17527" y="1758"/>
                  <a:pt x="17527" y="3444"/>
                </a:cubicBezTo>
                <a:cubicBezTo>
                  <a:pt x="17527" y="5129"/>
                  <a:pt x="16152" y="6499"/>
                  <a:pt x="14472" y="6499"/>
                </a:cubicBezTo>
                <a:lnTo>
                  <a:pt x="3444" y="6499"/>
                </a:lnTo>
                <a:cubicBezTo>
                  <a:pt x="1758" y="6499"/>
                  <a:pt x="389" y="5129"/>
                  <a:pt x="389" y="3444"/>
                </a:cubicBezTo>
                <a:cubicBezTo>
                  <a:pt x="389" y="1758"/>
                  <a:pt x="1758" y="389"/>
                  <a:pt x="3444" y="389"/>
                </a:cubicBezTo>
                <a:close/>
                <a:moveTo>
                  <a:pt x="3444" y="1"/>
                </a:moveTo>
                <a:cubicBezTo>
                  <a:pt x="1542" y="1"/>
                  <a:pt x="1" y="1548"/>
                  <a:pt x="1" y="3444"/>
                </a:cubicBezTo>
                <a:cubicBezTo>
                  <a:pt x="1" y="5340"/>
                  <a:pt x="1548" y="6887"/>
                  <a:pt x="3444" y="6887"/>
                </a:cubicBezTo>
                <a:lnTo>
                  <a:pt x="14472" y="6887"/>
                </a:lnTo>
                <a:cubicBezTo>
                  <a:pt x="16368" y="6887"/>
                  <a:pt x="17915" y="5346"/>
                  <a:pt x="17915" y="3444"/>
                </a:cubicBezTo>
                <a:cubicBezTo>
                  <a:pt x="17915" y="1548"/>
                  <a:pt x="16368" y="1"/>
                  <a:pt x="14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1"/>
          <p:cNvSpPr/>
          <p:nvPr/>
        </p:nvSpPr>
        <p:spPr>
          <a:xfrm>
            <a:off x="4351757" y="4437648"/>
            <a:ext cx="435634" cy="161533"/>
          </a:xfrm>
          <a:custGeom>
            <a:avLst/>
            <a:gdLst/>
            <a:ahLst/>
            <a:cxnLst/>
            <a:rect l="l" t="t" r="r" b="b"/>
            <a:pathLst>
              <a:path w="17527" h="6499" extrusionOk="0">
                <a:moveTo>
                  <a:pt x="3250" y="1"/>
                </a:moveTo>
                <a:cubicBezTo>
                  <a:pt x="1459" y="1"/>
                  <a:pt x="1" y="1453"/>
                  <a:pt x="1" y="3250"/>
                </a:cubicBezTo>
                <a:cubicBezTo>
                  <a:pt x="1" y="5046"/>
                  <a:pt x="1459" y="6499"/>
                  <a:pt x="3250" y="6499"/>
                </a:cubicBezTo>
                <a:lnTo>
                  <a:pt x="14278" y="6499"/>
                </a:lnTo>
                <a:cubicBezTo>
                  <a:pt x="16069" y="6499"/>
                  <a:pt x="17527" y="5046"/>
                  <a:pt x="17527" y="3250"/>
                </a:cubicBezTo>
                <a:cubicBezTo>
                  <a:pt x="17527" y="1453"/>
                  <a:pt x="16074" y="1"/>
                  <a:pt x="14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1"/>
          <p:cNvSpPr/>
          <p:nvPr/>
        </p:nvSpPr>
        <p:spPr>
          <a:xfrm>
            <a:off x="3877160" y="4437648"/>
            <a:ext cx="435783" cy="161533"/>
          </a:xfrm>
          <a:custGeom>
            <a:avLst/>
            <a:gdLst/>
            <a:ahLst/>
            <a:cxnLst/>
            <a:rect l="l" t="t" r="r" b="b"/>
            <a:pathLst>
              <a:path w="17533" h="6499" extrusionOk="0">
                <a:moveTo>
                  <a:pt x="3255" y="1"/>
                </a:moveTo>
                <a:cubicBezTo>
                  <a:pt x="1458" y="1"/>
                  <a:pt x="0" y="1453"/>
                  <a:pt x="0" y="3250"/>
                </a:cubicBezTo>
                <a:cubicBezTo>
                  <a:pt x="0" y="5046"/>
                  <a:pt x="1458" y="6499"/>
                  <a:pt x="3255" y="6499"/>
                </a:cubicBezTo>
                <a:lnTo>
                  <a:pt x="14277" y="6499"/>
                </a:lnTo>
                <a:cubicBezTo>
                  <a:pt x="16068" y="6499"/>
                  <a:pt x="17532" y="5046"/>
                  <a:pt x="17532" y="3250"/>
                </a:cubicBezTo>
                <a:cubicBezTo>
                  <a:pt x="17532" y="1453"/>
                  <a:pt x="16074" y="1"/>
                  <a:pt x="14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573"/>
        <p:cNvGrpSpPr/>
        <p:nvPr/>
      </p:nvGrpSpPr>
      <p:grpSpPr>
        <a:xfrm>
          <a:off x="0" y="0"/>
          <a:ext cx="0" cy="0"/>
          <a:chOff x="0" y="0"/>
          <a:chExt cx="0" cy="0"/>
        </a:xfrm>
      </p:grpSpPr>
      <p:grpSp>
        <p:nvGrpSpPr>
          <p:cNvPr id="1574" name="Google Shape;1574;p22"/>
          <p:cNvGrpSpPr/>
          <p:nvPr/>
        </p:nvGrpSpPr>
        <p:grpSpPr>
          <a:xfrm>
            <a:off x="-453200" y="1183123"/>
            <a:ext cx="9363874" cy="3648802"/>
            <a:chOff x="-453200" y="1183123"/>
            <a:chExt cx="9363874" cy="3648802"/>
          </a:xfrm>
        </p:grpSpPr>
        <p:grpSp>
          <p:nvGrpSpPr>
            <p:cNvPr id="1575" name="Google Shape;1575;p22"/>
            <p:cNvGrpSpPr/>
            <p:nvPr/>
          </p:nvGrpSpPr>
          <p:grpSpPr>
            <a:xfrm>
              <a:off x="-453200" y="3871594"/>
              <a:ext cx="957233" cy="960331"/>
              <a:chOff x="1926550" y="3146625"/>
              <a:chExt cx="301225" cy="302200"/>
            </a:xfrm>
          </p:grpSpPr>
          <p:sp>
            <p:nvSpPr>
              <p:cNvPr id="1576" name="Google Shape;1576;p22"/>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2"/>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2"/>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2"/>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2"/>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2"/>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2"/>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2"/>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2"/>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5" name="Google Shape;1585;p22"/>
            <p:cNvGrpSpPr/>
            <p:nvPr/>
          </p:nvGrpSpPr>
          <p:grpSpPr>
            <a:xfrm>
              <a:off x="8500557" y="1183123"/>
              <a:ext cx="410118" cy="411445"/>
              <a:chOff x="1926550" y="3146625"/>
              <a:chExt cx="301225" cy="302200"/>
            </a:xfrm>
          </p:grpSpPr>
          <p:sp>
            <p:nvSpPr>
              <p:cNvPr id="1586" name="Google Shape;1586;p22"/>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2"/>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2"/>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2"/>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2"/>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2"/>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2"/>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2"/>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2"/>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5" name="Google Shape;1595;p22"/>
          <p:cNvGrpSpPr/>
          <p:nvPr/>
        </p:nvGrpSpPr>
        <p:grpSpPr>
          <a:xfrm>
            <a:off x="-567146" y="640906"/>
            <a:ext cx="10480111" cy="4458793"/>
            <a:chOff x="-567146" y="640906"/>
            <a:chExt cx="10480111" cy="4458793"/>
          </a:xfrm>
        </p:grpSpPr>
        <p:sp>
          <p:nvSpPr>
            <p:cNvPr id="1596" name="Google Shape;1596;p22"/>
            <p:cNvSpPr/>
            <p:nvPr/>
          </p:nvSpPr>
          <p:spPr>
            <a:xfrm rot="-928434">
              <a:off x="8564564" y="3742873"/>
              <a:ext cx="1207842" cy="1217770"/>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2"/>
            <p:cNvSpPr/>
            <p:nvPr/>
          </p:nvSpPr>
          <p:spPr>
            <a:xfrm rot="-928434">
              <a:off x="-426586" y="779961"/>
              <a:ext cx="1207842" cy="1217770"/>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8" name="Google Shape;1598;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99" name="Google Shape;1599;p22"/>
          <p:cNvSpPr txBox="1">
            <a:spLocks noGrp="1"/>
          </p:cNvSpPr>
          <p:nvPr>
            <p:ph type="subTitle" idx="1"/>
          </p:nvPr>
        </p:nvSpPr>
        <p:spPr>
          <a:xfrm>
            <a:off x="4935450" y="2815275"/>
            <a:ext cx="3094200" cy="130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0" name="Google Shape;1600;p22"/>
          <p:cNvSpPr txBox="1">
            <a:spLocks noGrp="1"/>
          </p:cNvSpPr>
          <p:nvPr>
            <p:ph type="subTitle" idx="2"/>
          </p:nvPr>
        </p:nvSpPr>
        <p:spPr>
          <a:xfrm>
            <a:off x="1114325" y="2815275"/>
            <a:ext cx="3094200" cy="130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1" name="Google Shape;1601;p22"/>
          <p:cNvSpPr txBox="1">
            <a:spLocks noGrp="1"/>
          </p:cNvSpPr>
          <p:nvPr>
            <p:ph type="subTitle" idx="3"/>
          </p:nvPr>
        </p:nvSpPr>
        <p:spPr>
          <a:xfrm>
            <a:off x="1114326" y="2381300"/>
            <a:ext cx="30942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i Jamjuree"/>
              <a:buNone/>
              <a:defRPr sz="2200">
                <a:solidFill>
                  <a:schemeClr val="dk1"/>
                </a:solidFill>
                <a:latin typeface="Bai Jamjuree SemiBold"/>
                <a:ea typeface="Bai Jamjuree SemiBold"/>
                <a:cs typeface="Bai Jamjuree SemiBold"/>
                <a:sym typeface="Bai Jamjuree SemiBold"/>
              </a:defRPr>
            </a:lvl1pPr>
            <a:lvl2pPr lvl="1"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2pPr>
            <a:lvl3pPr lvl="2"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3pPr>
            <a:lvl4pPr lvl="3"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4pPr>
            <a:lvl5pPr lvl="4"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5pPr>
            <a:lvl6pPr lvl="5"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6pPr>
            <a:lvl7pPr lvl="6"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7pPr>
            <a:lvl8pPr lvl="7"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8pPr>
            <a:lvl9pPr lvl="8"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9pPr>
          </a:lstStyle>
          <a:p>
            <a:endParaRPr/>
          </a:p>
        </p:txBody>
      </p:sp>
      <p:sp>
        <p:nvSpPr>
          <p:cNvPr id="1602" name="Google Shape;1602;p22"/>
          <p:cNvSpPr txBox="1">
            <a:spLocks noGrp="1"/>
          </p:cNvSpPr>
          <p:nvPr>
            <p:ph type="subTitle" idx="4"/>
          </p:nvPr>
        </p:nvSpPr>
        <p:spPr>
          <a:xfrm>
            <a:off x="4935481" y="2381300"/>
            <a:ext cx="30942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i Jamjuree"/>
              <a:buNone/>
              <a:defRPr sz="2200">
                <a:solidFill>
                  <a:schemeClr val="dk1"/>
                </a:solidFill>
                <a:latin typeface="Bai Jamjuree SemiBold"/>
                <a:ea typeface="Bai Jamjuree SemiBold"/>
                <a:cs typeface="Bai Jamjuree SemiBold"/>
                <a:sym typeface="Bai Jamjuree SemiBold"/>
              </a:defRPr>
            </a:lvl1pPr>
            <a:lvl2pPr lvl="1"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2pPr>
            <a:lvl3pPr lvl="2"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3pPr>
            <a:lvl4pPr lvl="3"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4pPr>
            <a:lvl5pPr lvl="4"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5pPr>
            <a:lvl6pPr lvl="5"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6pPr>
            <a:lvl7pPr lvl="6"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7pPr>
            <a:lvl8pPr lvl="7"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8pPr>
            <a:lvl9pPr lvl="8"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603"/>
        <p:cNvGrpSpPr/>
        <p:nvPr/>
      </p:nvGrpSpPr>
      <p:grpSpPr>
        <a:xfrm>
          <a:off x="0" y="0"/>
          <a:ext cx="0" cy="0"/>
          <a:chOff x="0" y="0"/>
          <a:chExt cx="0" cy="0"/>
        </a:xfrm>
      </p:grpSpPr>
      <p:sp>
        <p:nvSpPr>
          <p:cNvPr id="1604" name="Google Shape;1604;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05" name="Google Shape;1605;p23"/>
          <p:cNvSpPr txBox="1">
            <a:spLocks noGrp="1"/>
          </p:cNvSpPr>
          <p:nvPr>
            <p:ph type="subTitle" idx="1"/>
          </p:nvPr>
        </p:nvSpPr>
        <p:spPr>
          <a:xfrm>
            <a:off x="4947756" y="1865450"/>
            <a:ext cx="3040800" cy="2132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6" name="Google Shape;1606;p23"/>
          <p:cNvSpPr txBox="1">
            <a:spLocks noGrp="1"/>
          </p:cNvSpPr>
          <p:nvPr>
            <p:ph type="subTitle" idx="2"/>
          </p:nvPr>
        </p:nvSpPr>
        <p:spPr>
          <a:xfrm>
            <a:off x="1155450" y="1865450"/>
            <a:ext cx="3040800" cy="2132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607" name="Google Shape;1607;p23"/>
          <p:cNvGrpSpPr/>
          <p:nvPr/>
        </p:nvGrpSpPr>
        <p:grpSpPr>
          <a:xfrm>
            <a:off x="8621085" y="706040"/>
            <a:ext cx="653046" cy="611943"/>
            <a:chOff x="1281300" y="2251475"/>
            <a:chExt cx="280025" cy="262400"/>
          </a:xfrm>
        </p:grpSpPr>
        <p:sp>
          <p:nvSpPr>
            <p:cNvPr id="1608" name="Google Shape;1608;p23"/>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3"/>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3"/>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3"/>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3"/>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23"/>
          <p:cNvGrpSpPr/>
          <p:nvPr/>
        </p:nvGrpSpPr>
        <p:grpSpPr>
          <a:xfrm>
            <a:off x="303112" y="4276409"/>
            <a:ext cx="653056" cy="655170"/>
            <a:chOff x="1926550" y="3146625"/>
            <a:chExt cx="301225" cy="302200"/>
          </a:xfrm>
        </p:grpSpPr>
        <p:sp>
          <p:nvSpPr>
            <p:cNvPr id="1614" name="Google Shape;1614;p23"/>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3"/>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3"/>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3"/>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3"/>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3"/>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3"/>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3"/>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3"/>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3" name="Google Shape;1623;p23"/>
          <p:cNvGrpSpPr/>
          <p:nvPr/>
        </p:nvGrpSpPr>
        <p:grpSpPr>
          <a:xfrm>
            <a:off x="-543644" y="1971992"/>
            <a:ext cx="9687647" cy="3800294"/>
            <a:chOff x="-543644" y="1971992"/>
            <a:chExt cx="9687647" cy="3800294"/>
          </a:xfrm>
        </p:grpSpPr>
        <p:sp>
          <p:nvSpPr>
            <p:cNvPr id="1624" name="Google Shape;1624;p23"/>
            <p:cNvSpPr/>
            <p:nvPr/>
          </p:nvSpPr>
          <p:spPr>
            <a:xfrm rot="2700000">
              <a:off x="-386925" y="2166600"/>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3"/>
            <p:cNvSpPr/>
            <p:nvPr/>
          </p:nvSpPr>
          <p:spPr>
            <a:xfrm rot="-928434">
              <a:off x="7795601" y="4415461"/>
              <a:ext cx="1207842" cy="1217770"/>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499"/>
        <p:cNvGrpSpPr/>
        <p:nvPr/>
      </p:nvGrpSpPr>
      <p:grpSpPr>
        <a:xfrm>
          <a:off x="0" y="0"/>
          <a:ext cx="0" cy="0"/>
          <a:chOff x="0" y="0"/>
          <a:chExt cx="0" cy="0"/>
        </a:xfrm>
      </p:grpSpPr>
      <p:sp>
        <p:nvSpPr>
          <p:cNvPr id="2500" name="Google Shape;2500;p31"/>
          <p:cNvSpPr/>
          <p:nvPr/>
        </p:nvSpPr>
        <p:spPr>
          <a:xfrm flipH="1">
            <a:off x="7366644" y="1330811"/>
            <a:ext cx="2491531" cy="3970042"/>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31"/>
          <p:cNvSpPr/>
          <p:nvPr/>
        </p:nvSpPr>
        <p:spPr>
          <a:xfrm>
            <a:off x="-1091125" y="3228750"/>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2" name="Google Shape;2502;p31"/>
          <p:cNvGrpSpPr/>
          <p:nvPr/>
        </p:nvGrpSpPr>
        <p:grpSpPr>
          <a:xfrm rot="-9735451">
            <a:off x="8413314" y="529649"/>
            <a:ext cx="410123" cy="333699"/>
            <a:chOff x="1271050" y="2649850"/>
            <a:chExt cx="120475" cy="98025"/>
          </a:xfrm>
        </p:grpSpPr>
        <p:sp>
          <p:nvSpPr>
            <p:cNvPr id="2503" name="Google Shape;2503;p31"/>
            <p:cNvSpPr/>
            <p:nvPr/>
          </p:nvSpPr>
          <p:spPr>
            <a:xfrm>
              <a:off x="1271050" y="2649850"/>
              <a:ext cx="120475" cy="98025"/>
            </a:xfrm>
            <a:custGeom>
              <a:avLst/>
              <a:gdLst/>
              <a:ahLst/>
              <a:cxnLst/>
              <a:rect l="l" t="t" r="r" b="b"/>
              <a:pathLst>
                <a:path w="4819" h="3921" extrusionOk="0">
                  <a:moveTo>
                    <a:pt x="1453" y="0"/>
                  </a:moveTo>
                  <a:lnTo>
                    <a:pt x="1" y="3366"/>
                  </a:lnTo>
                  <a:lnTo>
                    <a:pt x="4819" y="3920"/>
                  </a:lnTo>
                  <a:lnTo>
                    <a:pt x="4819" y="3920"/>
                  </a:lnTo>
                  <a:lnTo>
                    <a:pt x="1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1"/>
            <p:cNvSpPr/>
            <p:nvPr/>
          </p:nvSpPr>
          <p:spPr>
            <a:xfrm>
              <a:off x="1271050" y="2649850"/>
              <a:ext cx="53675" cy="84150"/>
            </a:xfrm>
            <a:custGeom>
              <a:avLst/>
              <a:gdLst/>
              <a:ahLst/>
              <a:cxnLst/>
              <a:rect l="l" t="t" r="r" b="b"/>
              <a:pathLst>
                <a:path w="2147" h="3366" extrusionOk="0">
                  <a:moveTo>
                    <a:pt x="1453" y="0"/>
                  </a:moveTo>
                  <a:lnTo>
                    <a:pt x="1" y="3366"/>
                  </a:lnTo>
                  <a:lnTo>
                    <a:pt x="2146" y="2362"/>
                  </a:lnTo>
                  <a:lnTo>
                    <a:pt x="1453" y="0"/>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1"/>
            <p:cNvSpPr/>
            <p:nvPr/>
          </p:nvSpPr>
          <p:spPr>
            <a:xfrm>
              <a:off x="1271050" y="2708900"/>
              <a:ext cx="120475" cy="38975"/>
            </a:xfrm>
            <a:custGeom>
              <a:avLst/>
              <a:gdLst/>
              <a:ahLst/>
              <a:cxnLst/>
              <a:rect l="l" t="t" r="r" b="b"/>
              <a:pathLst>
                <a:path w="4819" h="1559" extrusionOk="0">
                  <a:moveTo>
                    <a:pt x="2146" y="0"/>
                  </a:moveTo>
                  <a:lnTo>
                    <a:pt x="1" y="1004"/>
                  </a:lnTo>
                  <a:lnTo>
                    <a:pt x="4819" y="1558"/>
                  </a:lnTo>
                  <a:lnTo>
                    <a:pt x="2146" y="0"/>
                  </a:lnTo>
                  <a:close/>
                </a:path>
              </a:pathLst>
            </a:custGeom>
            <a:solidFill>
              <a:srgbClr val="FFFFFF">
                <a:alpha val="44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6" name="Google Shape;2506;p31"/>
          <p:cNvGrpSpPr/>
          <p:nvPr/>
        </p:nvGrpSpPr>
        <p:grpSpPr>
          <a:xfrm>
            <a:off x="386710" y="539490"/>
            <a:ext cx="653046" cy="611943"/>
            <a:chOff x="1281300" y="2251475"/>
            <a:chExt cx="280025" cy="262400"/>
          </a:xfrm>
        </p:grpSpPr>
        <p:sp>
          <p:nvSpPr>
            <p:cNvPr id="2507" name="Google Shape;2507;p31"/>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1"/>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1"/>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1"/>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31"/>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2" name="Google Shape;2512;p31"/>
          <p:cNvGrpSpPr/>
          <p:nvPr/>
        </p:nvGrpSpPr>
        <p:grpSpPr>
          <a:xfrm>
            <a:off x="-113550" y="1775354"/>
            <a:ext cx="826772" cy="829448"/>
            <a:chOff x="1926550" y="3146625"/>
            <a:chExt cx="301225" cy="302200"/>
          </a:xfrm>
        </p:grpSpPr>
        <p:sp>
          <p:nvSpPr>
            <p:cNvPr id="2513" name="Google Shape;2513;p31"/>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1"/>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1"/>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31"/>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1"/>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1"/>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1"/>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1"/>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1"/>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2" name="Google Shape;2522;p31"/>
          <p:cNvGrpSpPr/>
          <p:nvPr/>
        </p:nvGrpSpPr>
        <p:grpSpPr>
          <a:xfrm>
            <a:off x="8035025" y="3955563"/>
            <a:ext cx="1286291" cy="1296864"/>
            <a:chOff x="5254975" y="-194125"/>
            <a:chExt cx="1286291" cy="1296864"/>
          </a:xfrm>
        </p:grpSpPr>
        <p:sp>
          <p:nvSpPr>
            <p:cNvPr id="2523" name="Google Shape;2523;p31"/>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4" name="Google Shape;2524;p31"/>
            <p:cNvGrpSpPr/>
            <p:nvPr/>
          </p:nvGrpSpPr>
          <p:grpSpPr>
            <a:xfrm>
              <a:off x="5256207" y="-187096"/>
              <a:ext cx="1194991" cy="979137"/>
              <a:chOff x="3398625" y="3024000"/>
              <a:chExt cx="720525" cy="590375"/>
            </a:xfrm>
          </p:grpSpPr>
          <p:sp>
            <p:nvSpPr>
              <p:cNvPr id="2525" name="Google Shape;2525;p31"/>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1"/>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1"/>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1"/>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1"/>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1"/>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1"/>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1"/>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1"/>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1"/>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1"/>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1"/>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1"/>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1"/>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31"/>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31"/>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31"/>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1"/>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1"/>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31"/>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1"/>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1"/>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1"/>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31"/>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31"/>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1"/>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1"/>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1"/>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1"/>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1"/>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1"/>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1"/>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1"/>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1"/>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1"/>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1"/>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1"/>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1"/>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31"/>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31"/>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1"/>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1"/>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1"/>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1"/>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1"/>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1"/>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1"/>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1"/>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1"/>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1"/>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1"/>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1"/>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1"/>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1"/>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1"/>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1"/>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1"/>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1"/>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1"/>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1"/>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1"/>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1"/>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1"/>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1"/>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1"/>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1"/>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1"/>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1"/>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1"/>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1"/>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1"/>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1"/>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1"/>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1"/>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1"/>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1"/>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1"/>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1"/>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1"/>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1"/>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1"/>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1"/>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1"/>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1"/>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1"/>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1"/>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1"/>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1"/>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1"/>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1"/>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1"/>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1"/>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1"/>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1"/>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1"/>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31"/>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31"/>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31"/>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1"/>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31"/>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31"/>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31"/>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1"/>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31"/>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31"/>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30" name="Google Shape;2630;p31"/>
          <p:cNvSpPr/>
          <p:nvPr/>
        </p:nvSpPr>
        <p:spPr>
          <a:xfrm>
            <a:off x="4821532" y="4771751"/>
            <a:ext cx="445302" cy="171176"/>
          </a:xfrm>
          <a:custGeom>
            <a:avLst/>
            <a:gdLst/>
            <a:ahLst/>
            <a:cxnLst/>
            <a:rect l="l" t="t" r="r" b="b"/>
            <a:pathLst>
              <a:path w="17916" h="6887" extrusionOk="0">
                <a:moveTo>
                  <a:pt x="14472" y="389"/>
                </a:moveTo>
                <a:cubicBezTo>
                  <a:pt x="16152" y="389"/>
                  <a:pt x="17527" y="1758"/>
                  <a:pt x="17527" y="3444"/>
                </a:cubicBezTo>
                <a:cubicBezTo>
                  <a:pt x="17527" y="5129"/>
                  <a:pt x="16152" y="6499"/>
                  <a:pt x="14472" y="6499"/>
                </a:cubicBezTo>
                <a:lnTo>
                  <a:pt x="3444" y="6499"/>
                </a:lnTo>
                <a:cubicBezTo>
                  <a:pt x="1758" y="6499"/>
                  <a:pt x="389" y="5129"/>
                  <a:pt x="389" y="3444"/>
                </a:cubicBezTo>
                <a:cubicBezTo>
                  <a:pt x="389" y="1758"/>
                  <a:pt x="1758" y="389"/>
                  <a:pt x="3444" y="389"/>
                </a:cubicBezTo>
                <a:close/>
                <a:moveTo>
                  <a:pt x="3444" y="1"/>
                </a:moveTo>
                <a:cubicBezTo>
                  <a:pt x="1542" y="1"/>
                  <a:pt x="1" y="1548"/>
                  <a:pt x="1" y="3444"/>
                </a:cubicBezTo>
                <a:cubicBezTo>
                  <a:pt x="1" y="5340"/>
                  <a:pt x="1548" y="6887"/>
                  <a:pt x="3444" y="6887"/>
                </a:cubicBezTo>
                <a:lnTo>
                  <a:pt x="14472" y="6887"/>
                </a:lnTo>
                <a:cubicBezTo>
                  <a:pt x="16368" y="6887"/>
                  <a:pt x="17915" y="5346"/>
                  <a:pt x="17915" y="3444"/>
                </a:cubicBezTo>
                <a:cubicBezTo>
                  <a:pt x="17915" y="1548"/>
                  <a:pt x="16368" y="1"/>
                  <a:pt x="14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31"/>
          <p:cNvSpPr/>
          <p:nvPr/>
        </p:nvSpPr>
        <p:spPr>
          <a:xfrm>
            <a:off x="4351757" y="4776573"/>
            <a:ext cx="435634" cy="161533"/>
          </a:xfrm>
          <a:custGeom>
            <a:avLst/>
            <a:gdLst/>
            <a:ahLst/>
            <a:cxnLst/>
            <a:rect l="l" t="t" r="r" b="b"/>
            <a:pathLst>
              <a:path w="17527" h="6499" extrusionOk="0">
                <a:moveTo>
                  <a:pt x="3250" y="1"/>
                </a:moveTo>
                <a:cubicBezTo>
                  <a:pt x="1459" y="1"/>
                  <a:pt x="1" y="1453"/>
                  <a:pt x="1" y="3250"/>
                </a:cubicBezTo>
                <a:cubicBezTo>
                  <a:pt x="1" y="5046"/>
                  <a:pt x="1459" y="6499"/>
                  <a:pt x="3250" y="6499"/>
                </a:cubicBezTo>
                <a:lnTo>
                  <a:pt x="14278" y="6499"/>
                </a:lnTo>
                <a:cubicBezTo>
                  <a:pt x="16069" y="6499"/>
                  <a:pt x="17527" y="5046"/>
                  <a:pt x="17527" y="3250"/>
                </a:cubicBezTo>
                <a:cubicBezTo>
                  <a:pt x="17527" y="1453"/>
                  <a:pt x="16074" y="1"/>
                  <a:pt x="14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31"/>
          <p:cNvSpPr/>
          <p:nvPr/>
        </p:nvSpPr>
        <p:spPr>
          <a:xfrm>
            <a:off x="3877160" y="4776573"/>
            <a:ext cx="435783" cy="161533"/>
          </a:xfrm>
          <a:custGeom>
            <a:avLst/>
            <a:gdLst/>
            <a:ahLst/>
            <a:cxnLst/>
            <a:rect l="l" t="t" r="r" b="b"/>
            <a:pathLst>
              <a:path w="17533" h="6499" extrusionOk="0">
                <a:moveTo>
                  <a:pt x="3255" y="1"/>
                </a:moveTo>
                <a:cubicBezTo>
                  <a:pt x="1458" y="1"/>
                  <a:pt x="0" y="1453"/>
                  <a:pt x="0" y="3250"/>
                </a:cubicBezTo>
                <a:cubicBezTo>
                  <a:pt x="0" y="5046"/>
                  <a:pt x="1458" y="6499"/>
                  <a:pt x="3255" y="6499"/>
                </a:cubicBezTo>
                <a:lnTo>
                  <a:pt x="14277" y="6499"/>
                </a:lnTo>
                <a:cubicBezTo>
                  <a:pt x="16068" y="6499"/>
                  <a:pt x="17532" y="5046"/>
                  <a:pt x="17532" y="3250"/>
                </a:cubicBezTo>
                <a:cubicBezTo>
                  <a:pt x="17532" y="1453"/>
                  <a:pt x="16074" y="1"/>
                  <a:pt x="14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633"/>
        <p:cNvGrpSpPr/>
        <p:nvPr/>
      </p:nvGrpSpPr>
      <p:grpSpPr>
        <a:xfrm>
          <a:off x="0" y="0"/>
          <a:ext cx="0" cy="0"/>
          <a:chOff x="0" y="0"/>
          <a:chExt cx="0" cy="0"/>
        </a:xfrm>
      </p:grpSpPr>
      <p:grpSp>
        <p:nvGrpSpPr>
          <p:cNvPr id="2634" name="Google Shape;2634;p32"/>
          <p:cNvGrpSpPr/>
          <p:nvPr/>
        </p:nvGrpSpPr>
        <p:grpSpPr>
          <a:xfrm rot="10800000">
            <a:off x="-236418" y="472833"/>
            <a:ext cx="1286280" cy="1207776"/>
            <a:chOff x="2738675" y="2538800"/>
            <a:chExt cx="454275" cy="426550"/>
          </a:xfrm>
        </p:grpSpPr>
        <p:sp>
          <p:nvSpPr>
            <p:cNvPr id="2635" name="Google Shape;2635;p32"/>
            <p:cNvSpPr/>
            <p:nvPr/>
          </p:nvSpPr>
          <p:spPr>
            <a:xfrm>
              <a:off x="2827800" y="2821025"/>
              <a:ext cx="196025" cy="55050"/>
            </a:xfrm>
            <a:custGeom>
              <a:avLst/>
              <a:gdLst/>
              <a:ahLst/>
              <a:cxnLst/>
              <a:rect l="l" t="t" r="r" b="b"/>
              <a:pathLst>
                <a:path w="7841" h="2202" extrusionOk="0">
                  <a:moveTo>
                    <a:pt x="3755" y="1"/>
                  </a:moveTo>
                  <a:lnTo>
                    <a:pt x="2219" y="78"/>
                  </a:lnTo>
                  <a:cubicBezTo>
                    <a:pt x="1" y="261"/>
                    <a:pt x="550" y="1492"/>
                    <a:pt x="550" y="1492"/>
                  </a:cubicBezTo>
                  <a:lnTo>
                    <a:pt x="7841" y="2202"/>
                  </a:lnTo>
                  <a:lnTo>
                    <a:pt x="7841" y="2202"/>
                  </a:lnTo>
                  <a:lnTo>
                    <a:pt x="37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32"/>
            <p:cNvSpPr/>
            <p:nvPr/>
          </p:nvSpPr>
          <p:spPr>
            <a:xfrm>
              <a:off x="2841250" y="2793450"/>
              <a:ext cx="196025" cy="55200"/>
            </a:xfrm>
            <a:custGeom>
              <a:avLst/>
              <a:gdLst/>
              <a:ahLst/>
              <a:cxnLst/>
              <a:rect l="l" t="t" r="r" b="b"/>
              <a:pathLst>
                <a:path w="7841" h="2208" extrusionOk="0">
                  <a:moveTo>
                    <a:pt x="3749" y="0"/>
                  </a:moveTo>
                  <a:lnTo>
                    <a:pt x="2219" y="78"/>
                  </a:lnTo>
                  <a:cubicBezTo>
                    <a:pt x="1" y="266"/>
                    <a:pt x="550" y="1492"/>
                    <a:pt x="550" y="1492"/>
                  </a:cubicBezTo>
                  <a:lnTo>
                    <a:pt x="7841" y="2207"/>
                  </a:lnTo>
                  <a:lnTo>
                    <a:pt x="37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32"/>
            <p:cNvSpPr/>
            <p:nvPr/>
          </p:nvSpPr>
          <p:spPr>
            <a:xfrm>
              <a:off x="2871050" y="2768350"/>
              <a:ext cx="196025" cy="54650"/>
            </a:xfrm>
            <a:custGeom>
              <a:avLst/>
              <a:gdLst/>
              <a:ahLst/>
              <a:cxnLst/>
              <a:rect l="l" t="t" r="r" b="b"/>
              <a:pathLst>
                <a:path w="7841" h="2186" extrusionOk="0">
                  <a:moveTo>
                    <a:pt x="5401" y="1"/>
                  </a:moveTo>
                  <a:lnTo>
                    <a:pt x="2219" y="56"/>
                  </a:lnTo>
                  <a:cubicBezTo>
                    <a:pt x="1" y="245"/>
                    <a:pt x="544" y="1470"/>
                    <a:pt x="544" y="1470"/>
                  </a:cubicBezTo>
                  <a:lnTo>
                    <a:pt x="7841" y="2185"/>
                  </a:lnTo>
                  <a:lnTo>
                    <a:pt x="5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2"/>
            <p:cNvSpPr/>
            <p:nvPr/>
          </p:nvSpPr>
          <p:spPr>
            <a:xfrm>
              <a:off x="2882975" y="2795825"/>
              <a:ext cx="78900" cy="4725"/>
            </a:xfrm>
            <a:custGeom>
              <a:avLst/>
              <a:gdLst/>
              <a:ahLst/>
              <a:cxnLst/>
              <a:rect l="l" t="t" r="r" b="b"/>
              <a:pathLst>
                <a:path w="3156" h="189" extrusionOk="0">
                  <a:moveTo>
                    <a:pt x="1148" y="1"/>
                  </a:moveTo>
                  <a:cubicBezTo>
                    <a:pt x="745" y="1"/>
                    <a:pt x="342" y="15"/>
                    <a:pt x="1" y="55"/>
                  </a:cubicBezTo>
                  <a:lnTo>
                    <a:pt x="12" y="160"/>
                  </a:lnTo>
                  <a:cubicBezTo>
                    <a:pt x="359" y="120"/>
                    <a:pt x="772" y="105"/>
                    <a:pt x="1182" y="105"/>
                  </a:cubicBezTo>
                  <a:cubicBezTo>
                    <a:pt x="2166" y="105"/>
                    <a:pt x="3134" y="188"/>
                    <a:pt x="3150" y="188"/>
                  </a:cubicBezTo>
                  <a:lnTo>
                    <a:pt x="3156" y="88"/>
                  </a:lnTo>
                  <a:cubicBezTo>
                    <a:pt x="3140" y="88"/>
                    <a:pt x="2147"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32"/>
            <p:cNvSpPr/>
            <p:nvPr/>
          </p:nvSpPr>
          <p:spPr>
            <a:xfrm>
              <a:off x="2857200" y="2830100"/>
              <a:ext cx="100650" cy="5775"/>
            </a:xfrm>
            <a:custGeom>
              <a:avLst/>
              <a:gdLst/>
              <a:ahLst/>
              <a:cxnLst/>
              <a:rect l="l" t="t" r="r" b="b"/>
              <a:pathLst>
                <a:path w="4026" h="231" extrusionOk="0">
                  <a:moveTo>
                    <a:pt x="324" y="0"/>
                  </a:moveTo>
                  <a:cubicBezTo>
                    <a:pt x="207" y="0"/>
                    <a:pt x="98" y="1"/>
                    <a:pt x="0" y="4"/>
                  </a:cubicBezTo>
                  <a:lnTo>
                    <a:pt x="0" y="109"/>
                  </a:lnTo>
                  <a:cubicBezTo>
                    <a:pt x="100" y="107"/>
                    <a:pt x="212" y="106"/>
                    <a:pt x="333" y="106"/>
                  </a:cubicBezTo>
                  <a:cubicBezTo>
                    <a:pt x="1638" y="106"/>
                    <a:pt x="3995" y="231"/>
                    <a:pt x="4020" y="231"/>
                  </a:cubicBezTo>
                  <a:lnTo>
                    <a:pt x="4026" y="131"/>
                  </a:lnTo>
                  <a:cubicBezTo>
                    <a:pt x="4000" y="131"/>
                    <a:pt x="1634" y="0"/>
                    <a:pt x="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32"/>
            <p:cNvSpPr/>
            <p:nvPr/>
          </p:nvSpPr>
          <p:spPr>
            <a:xfrm>
              <a:off x="2738675" y="2858050"/>
              <a:ext cx="344075" cy="69725"/>
            </a:xfrm>
            <a:custGeom>
              <a:avLst/>
              <a:gdLst/>
              <a:ahLst/>
              <a:cxnLst/>
              <a:rect l="l" t="t" r="r" b="b"/>
              <a:pathLst>
                <a:path w="13763" h="2789" extrusionOk="0">
                  <a:moveTo>
                    <a:pt x="2496" y="0"/>
                  </a:moveTo>
                  <a:lnTo>
                    <a:pt x="1" y="1314"/>
                  </a:lnTo>
                  <a:lnTo>
                    <a:pt x="2468" y="2673"/>
                  </a:lnTo>
                  <a:lnTo>
                    <a:pt x="9133" y="2734"/>
                  </a:lnTo>
                  <a:lnTo>
                    <a:pt x="13446" y="2789"/>
                  </a:lnTo>
                  <a:cubicBezTo>
                    <a:pt x="13646" y="2384"/>
                    <a:pt x="13757" y="1935"/>
                    <a:pt x="13757" y="1458"/>
                  </a:cubicBezTo>
                  <a:cubicBezTo>
                    <a:pt x="13762" y="981"/>
                    <a:pt x="13657" y="527"/>
                    <a:pt x="13474" y="122"/>
                  </a:cubicBezTo>
                  <a:lnTo>
                    <a:pt x="9160" y="67"/>
                  </a:lnTo>
                  <a:lnTo>
                    <a:pt x="24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32"/>
            <p:cNvSpPr/>
            <p:nvPr/>
          </p:nvSpPr>
          <p:spPr>
            <a:xfrm>
              <a:off x="2784575" y="2538800"/>
              <a:ext cx="408375" cy="426550"/>
            </a:xfrm>
            <a:custGeom>
              <a:avLst/>
              <a:gdLst/>
              <a:ahLst/>
              <a:cxnLst/>
              <a:rect l="l" t="t" r="r" b="b"/>
              <a:pathLst>
                <a:path w="16335" h="17062" extrusionOk="0">
                  <a:moveTo>
                    <a:pt x="12298" y="1"/>
                  </a:moveTo>
                  <a:lnTo>
                    <a:pt x="7075" y="6699"/>
                  </a:lnTo>
                  <a:cubicBezTo>
                    <a:pt x="5129" y="8911"/>
                    <a:pt x="5744" y="11173"/>
                    <a:pt x="5744" y="11173"/>
                  </a:cubicBezTo>
                  <a:cubicBezTo>
                    <a:pt x="5744" y="11173"/>
                    <a:pt x="3127" y="13574"/>
                    <a:pt x="3959" y="15404"/>
                  </a:cubicBezTo>
                  <a:cubicBezTo>
                    <a:pt x="3967" y="15423"/>
                    <a:pt x="3977" y="15441"/>
                    <a:pt x="3987" y="15459"/>
                  </a:cubicBezTo>
                  <a:lnTo>
                    <a:pt x="3987" y="15459"/>
                  </a:lnTo>
                  <a:lnTo>
                    <a:pt x="3981" y="15465"/>
                  </a:lnTo>
                  <a:lnTo>
                    <a:pt x="2384" y="15448"/>
                  </a:lnTo>
                  <a:lnTo>
                    <a:pt x="2185" y="15476"/>
                  </a:lnTo>
                  <a:cubicBezTo>
                    <a:pt x="0" y="15903"/>
                    <a:pt x="682" y="17062"/>
                    <a:pt x="682" y="17062"/>
                  </a:cubicBezTo>
                  <a:lnTo>
                    <a:pt x="8394" y="16967"/>
                  </a:lnTo>
                  <a:lnTo>
                    <a:pt x="11915" y="14112"/>
                  </a:lnTo>
                  <a:cubicBezTo>
                    <a:pt x="12187" y="13890"/>
                    <a:pt x="12381" y="13568"/>
                    <a:pt x="12442" y="13225"/>
                  </a:cubicBezTo>
                  <a:lnTo>
                    <a:pt x="13168" y="7275"/>
                  </a:lnTo>
                  <a:lnTo>
                    <a:pt x="16334" y="4049"/>
                  </a:lnTo>
                  <a:lnTo>
                    <a:pt x="12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32"/>
            <p:cNvSpPr/>
            <p:nvPr/>
          </p:nvSpPr>
          <p:spPr>
            <a:xfrm>
              <a:off x="2903900" y="2859425"/>
              <a:ext cx="177875" cy="68350"/>
            </a:xfrm>
            <a:custGeom>
              <a:avLst/>
              <a:gdLst/>
              <a:ahLst/>
              <a:cxnLst/>
              <a:rect l="l" t="t" r="r" b="b"/>
              <a:pathLst>
                <a:path w="7115" h="2734" extrusionOk="0">
                  <a:moveTo>
                    <a:pt x="2357" y="0"/>
                  </a:moveTo>
                  <a:lnTo>
                    <a:pt x="511" y="1958"/>
                  </a:lnTo>
                  <a:cubicBezTo>
                    <a:pt x="511" y="1958"/>
                    <a:pt x="306" y="2346"/>
                    <a:pt x="1" y="2656"/>
                  </a:cubicBezTo>
                  <a:lnTo>
                    <a:pt x="2524" y="2679"/>
                  </a:lnTo>
                  <a:lnTo>
                    <a:pt x="5545" y="2717"/>
                  </a:lnTo>
                  <a:lnTo>
                    <a:pt x="5573" y="56"/>
                  </a:lnTo>
                  <a:lnTo>
                    <a:pt x="5667" y="56"/>
                  </a:lnTo>
                  <a:lnTo>
                    <a:pt x="5640" y="2717"/>
                  </a:lnTo>
                  <a:lnTo>
                    <a:pt x="6793" y="2734"/>
                  </a:lnTo>
                  <a:cubicBezTo>
                    <a:pt x="6987" y="2329"/>
                    <a:pt x="7098" y="1875"/>
                    <a:pt x="7109" y="1398"/>
                  </a:cubicBezTo>
                  <a:cubicBezTo>
                    <a:pt x="7115" y="915"/>
                    <a:pt x="7009" y="466"/>
                    <a:pt x="6821" y="56"/>
                  </a:cubicBezTo>
                  <a:lnTo>
                    <a:pt x="2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32"/>
            <p:cNvSpPr/>
            <p:nvPr/>
          </p:nvSpPr>
          <p:spPr>
            <a:xfrm>
              <a:off x="3042525" y="2927350"/>
              <a:ext cx="2525" cy="300"/>
            </a:xfrm>
            <a:custGeom>
              <a:avLst/>
              <a:gdLst/>
              <a:ahLst/>
              <a:cxnLst/>
              <a:rect l="l" t="t" r="r" b="b"/>
              <a:pathLst>
                <a:path w="101" h="12" extrusionOk="0">
                  <a:moveTo>
                    <a:pt x="0" y="0"/>
                  </a:moveTo>
                  <a:lnTo>
                    <a:pt x="0" y="11"/>
                  </a:lnTo>
                  <a:lnTo>
                    <a:pt x="100" y="11"/>
                  </a:lnTo>
                  <a:lnTo>
                    <a:pt x="1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2"/>
            <p:cNvSpPr/>
            <p:nvPr/>
          </p:nvSpPr>
          <p:spPr>
            <a:xfrm>
              <a:off x="3042525" y="2860800"/>
              <a:ext cx="3200" cy="66575"/>
            </a:xfrm>
            <a:custGeom>
              <a:avLst/>
              <a:gdLst/>
              <a:ahLst/>
              <a:cxnLst/>
              <a:rect l="l" t="t" r="r" b="b"/>
              <a:pathLst>
                <a:path w="128" h="2663" extrusionOk="0">
                  <a:moveTo>
                    <a:pt x="28" y="1"/>
                  </a:moveTo>
                  <a:lnTo>
                    <a:pt x="0" y="2662"/>
                  </a:lnTo>
                  <a:lnTo>
                    <a:pt x="100" y="2662"/>
                  </a:lnTo>
                  <a:lnTo>
                    <a:pt x="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2"/>
            <p:cNvSpPr/>
            <p:nvPr/>
          </p:nvSpPr>
          <p:spPr>
            <a:xfrm>
              <a:off x="2878825" y="2843075"/>
              <a:ext cx="101625" cy="87475"/>
            </a:xfrm>
            <a:custGeom>
              <a:avLst/>
              <a:gdLst/>
              <a:ahLst/>
              <a:cxnLst/>
              <a:rect l="l" t="t" r="r" b="b"/>
              <a:pathLst>
                <a:path w="4065" h="3499" extrusionOk="0">
                  <a:moveTo>
                    <a:pt x="3987" y="0"/>
                  </a:moveTo>
                  <a:lnTo>
                    <a:pt x="1303" y="2856"/>
                  </a:lnTo>
                  <a:cubicBezTo>
                    <a:pt x="1303" y="2861"/>
                    <a:pt x="978" y="3394"/>
                    <a:pt x="610" y="3394"/>
                  </a:cubicBezTo>
                  <a:cubicBezTo>
                    <a:pt x="603" y="3394"/>
                    <a:pt x="595" y="3394"/>
                    <a:pt x="588" y="3393"/>
                  </a:cubicBezTo>
                  <a:cubicBezTo>
                    <a:pt x="405" y="3388"/>
                    <a:pt x="233" y="3233"/>
                    <a:pt x="89" y="2944"/>
                  </a:cubicBezTo>
                  <a:lnTo>
                    <a:pt x="0" y="2994"/>
                  </a:lnTo>
                  <a:cubicBezTo>
                    <a:pt x="167" y="3316"/>
                    <a:pt x="361" y="3493"/>
                    <a:pt x="588" y="3499"/>
                  </a:cubicBezTo>
                  <a:lnTo>
                    <a:pt x="610" y="3499"/>
                  </a:lnTo>
                  <a:cubicBezTo>
                    <a:pt x="1032" y="3499"/>
                    <a:pt x="1381" y="2928"/>
                    <a:pt x="1386" y="2917"/>
                  </a:cubicBezTo>
                  <a:lnTo>
                    <a:pt x="4064" y="67"/>
                  </a:lnTo>
                  <a:lnTo>
                    <a:pt x="3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2"/>
            <p:cNvSpPr/>
            <p:nvPr/>
          </p:nvSpPr>
          <p:spPr>
            <a:xfrm>
              <a:off x="2899050" y="2760600"/>
              <a:ext cx="33025" cy="90950"/>
            </a:xfrm>
            <a:custGeom>
              <a:avLst/>
              <a:gdLst/>
              <a:ahLst/>
              <a:cxnLst/>
              <a:rect l="l" t="t" r="r" b="b"/>
              <a:pathLst>
                <a:path w="1321" h="3638" extrusionOk="0">
                  <a:moveTo>
                    <a:pt x="1221" y="0"/>
                  </a:moveTo>
                  <a:lnTo>
                    <a:pt x="1082" y="804"/>
                  </a:lnTo>
                  <a:cubicBezTo>
                    <a:pt x="1049" y="1015"/>
                    <a:pt x="1038" y="1237"/>
                    <a:pt x="1043" y="1458"/>
                  </a:cubicBezTo>
                  <a:cubicBezTo>
                    <a:pt x="1065" y="1891"/>
                    <a:pt x="1082" y="2168"/>
                    <a:pt x="1110" y="2290"/>
                  </a:cubicBezTo>
                  <a:cubicBezTo>
                    <a:pt x="971" y="2445"/>
                    <a:pt x="167" y="3333"/>
                    <a:pt x="1" y="3582"/>
                  </a:cubicBezTo>
                  <a:lnTo>
                    <a:pt x="84" y="3637"/>
                  </a:lnTo>
                  <a:cubicBezTo>
                    <a:pt x="261" y="3382"/>
                    <a:pt x="1193" y="2346"/>
                    <a:pt x="1193" y="2340"/>
                  </a:cubicBezTo>
                  <a:lnTo>
                    <a:pt x="1215" y="2318"/>
                  </a:lnTo>
                  <a:lnTo>
                    <a:pt x="1210" y="2290"/>
                  </a:lnTo>
                  <a:cubicBezTo>
                    <a:pt x="1182" y="2201"/>
                    <a:pt x="1160" y="1902"/>
                    <a:pt x="1137" y="1458"/>
                  </a:cubicBezTo>
                  <a:cubicBezTo>
                    <a:pt x="1132" y="1253"/>
                    <a:pt x="1149" y="1037"/>
                    <a:pt x="1182" y="821"/>
                  </a:cubicBezTo>
                  <a:lnTo>
                    <a:pt x="1320" y="17"/>
                  </a:lnTo>
                  <a:lnTo>
                    <a:pt x="12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7" name="Google Shape;2647;p32"/>
          <p:cNvSpPr/>
          <p:nvPr/>
        </p:nvSpPr>
        <p:spPr>
          <a:xfrm flipH="1">
            <a:off x="7366644" y="1330811"/>
            <a:ext cx="2491531" cy="3970042"/>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32"/>
          <p:cNvSpPr/>
          <p:nvPr/>
        </p:nvSpPr>
        <p:spPr>
          <a:xfrm>
            <a:off x="7060113" y="-1829175"/>
            <a:ext cx="2741290" cy="2741290"/>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49" name="Google Shape;2649;p32"/>
          <p:cNvGrpSpPr/>
          <p:nvPr/>
        </p:nvGrpSpPr>
        <p:grpSpPr>
          <a:xfrm rot="-5400000">
            <a:off x="-412769" y="3286620"/>
            <a:ext cx="1552425" cy="1565185"/>
            <a:chOff x="5254975" y="-194125"/>
            <a:chExt cx="1286291" cy="1296864"/>
          </a:xfrm>
        </p:grpSpPr>
        <p:sp>
          <p:nvSpPr>
            <p:cNvPr id="2650" name="Google Shape;2650;p32"/>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1" name="Google Shape;2651;p32"/>
            <p:cNvGrpSpPr/>
            <p:nvPr/>
          </p:nvGrpSpPr>
          <p:grpSpPr>
            <a:xfrm>
              <a:off x="5256207" y="-187096"/>
              <a:ext cx="1194991" cy="979137"/>
              <a:chOff x="3398625" y="3024000"/>
              <a:chExt cx="720525" cy="590375"/>
            </a:xfrm>
          </p:grpSpPr>
          <p:sp>
            <p:nvSpPr>
              <p:cNvPr id="2652" name="Google Shape;2652;p32"/>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2"/>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2"/>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2"/>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2"/>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2"/>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2"/>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2"/>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2"/>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32"/>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2"/>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2"/>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2"/>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2"/>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2"/>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2"/>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2"/>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2"/>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2"/>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2"/>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2"/>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2"/>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2"/>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2"/>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2"/>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2"/>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2"/>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2"/>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2"/>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2"/>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2"/>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2"/>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2"/>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2"/>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2"/>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2"/>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2"/>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2"/>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2"/>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2"/>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2"/>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2"/>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2"/>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2"/>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2"/>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2"/>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2"/>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2"/>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2"/>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2"/>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2"/>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2"/>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2"/>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2"/>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2"/>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2"/>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2"/>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2"/>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2"/>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2"/>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2"/>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2"/>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2"/>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2"/>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2"/>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2"/>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2"/>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2"/>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2"/>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32"/>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2"/>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2"/>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2"/>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2"/>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2"/>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2"/>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2"/>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2"/>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2"/>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2"/>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2"/>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2"/>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2"/>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2"/>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2"/>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2"/>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2"/>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2"/>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2"/>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2"/>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2"/>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2"/>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2"/>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2"/>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2"/>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2"/>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2"/>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2"/>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2"/>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2"/>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2"/>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32"/>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2"/>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2"/>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2"/>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57" name="Google Shape;2757;p32"/>
          <p:cNvGrpSpPr/>
          <p:nvPr/>
        </p:nvGrpSpPr>
        <p:grpSpPr>
          <a:xfrm rot="778270">
            <a:off x="7771711" y="3868274"/>
            <a:ext cx="1318121" cy="1471437"/>
            <a:chOff x="3390175" y="4223650"/>
            <a:chExt cx="549325" cy="613250"/>
          </a:xfrm>
        </p:grpSpPr>
        <p:sp>
          <p:nvSpPr>
            <p:cNvPr id="2758" name="Google Shape;2758;p32"/>
            <p:cNvSpPr/>
            <p:nvPr/>
          </p:nvSpPr>
          <p:spPr>
            <a:xfrm>
              <a:off x="3402225" y="4269550"/>
              <a:ext cx="537275" cy="567350"/>
            </a:xfrm>
            <a:custGeom>
              <a:avLst/>
              <a:gdLst/>
              <a:ahLst/>
              <a:cxnLst/>
              <a:rect l="l" t="t" r="r" b="b"/>
              <a:pathLst>
                <a:path w="21491" h="22694" extrusionOk="0">
                  <a:moveTo>
                    <a:pt x="1991" y="0"/>
                  </a:moveTo>
                  <a:cubicBezTo>
                    <a:pt x="1991" y="0"/>
                    <a:pt x="466" y="205"/>
                    <a:pt x="1847" y="2534"/>
                  </a:cubicBezTo>
                  <a:lnTo>
                    <a:pt x="4824" y="6637"/>
                  </a:lnTo>
                  <a:cubicBezTo>
                    <a:pt x="5684" y="7968"/>
                    <a:pt x="6959" y="10163"/>
                    <a:pt x="6615" y="10707"/>
                  </a:cubicBezTo>
                  <a:cubicBezTo>
                    <a:pt x="6466" y="10942"/>
                    <a:pt x="6251" y="11027"/>
                    <a:pt x="6019" y="11027"/>
                  </a:cubicBezTo>
                  <a:cubicBezTo>
                    <a:pt x="5732" y="11027"/>
                    <a:pt x="5419" y="10897"/>
                    <a:pt x="5173" y="10762"/>
                  </a:cubicBezTo>
                  <a:cubicBezTo>
                    <a:pt x="4724" y="10512"/>
                    <a:pt x="4325" y="10185"/>
                    <a:pt x="3893" y="9925"/>
                  </a:cubicBezTo>
                  <a:cubicBezTo>
                    <a:pt x="3294" y="9570"/>
                    <a:pt x="2656" y="9259"/>
                    <a:pt x="1991" y="9043"/>
                  </a:cubicBezTo>
                  <a:cubicBezTo>
                    <a:pt x="1770" y="8973"/>
                    <a:pt x="1460" y="8874"/>
                    <a:pt x="1176" y="8874"/>
                  </a:cubicBezTo>
                  <a:cubicBezTo>
                    <a:pt x="990" y="8874"/>
                    <a:pt x="814" y="8917"/>
                    <a:pt x="682" y="9038"/>
                  </a:cubicBezTo>
                  <a:cubicBezTo>
                    <a:pt x="0" y="9647"/>
                    <a:pt x="1353" y="10773"/>
                    <a:pt x="1958" y="11422"/>
                  </a:cubicBezTo>
                  <a:cubicBezTo>
                    <a:pt x="3421" y="12985"/>
                    <a:pt x="12653" y="22694"/>
                    <a:pt x="12653" y="22694"/>
                  </a:cubicBezTo>
                  <a:lnTo>
                    <a:pt x="21491" y="17232"/>
                  </a:lnTo>
                  <a:cubicBezTo>
                    <a:pt x="21491" y="17232"/>
                    <a:pt x="13823" y="6587"/>
                    <a:pt x="12587" y="5184"/>
                  </a:cubicBezTo>
                  <a:cubicBezTo>
                    <a:pt x="11116" y="3504"/>
                    <a:pt x="10183" y="3159"/>
                    <a:pt x="9664" y="3159"/>
                  </a:cubicBezTo>
                  <a:cubicBezTo>
                    <a:pt x="9303" y="3159"/>
                    <a:pt x="9143" y="3327"/>
                    <a:pt x="9143" y="3327"/>
                  </a:cubicBezTo>
                  <a:cubicBezTo>
                    <a:pt x="8705" y="3062"/>
                    <a:pt x="8362" y="2972"/>
                    <a:pt x="8100" y="2972"/>
                  </a:cubicBezTo>
                  <a:cubicBezTo>
                    <a:pt x="7544" y="2972"/>
                    <a:pt x="7347" y="3377"/>
                    <a:pt x="7347" y="3377"/>
                  </a:cubicBezTo>
                  <a:cubicBezTo>
                    <a:pt x="7019" y="3183"/>
                    <a:pt x="6712" y="3112"/>
                    <a:pt x="6437" y="3112"/>
                  </a:cubicBezTo>
                  <a:cubicBezTo>
                    <a:pt x="6051" y="3112"/>
                    <a:pt x="5730" y="3252"/>
                    <a:pt x="5506" y="3388"/>
                  </a:cubicBezTo>
                  <a:lnTo>
                    <a:pt x="1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2"/>
            <p:cNvSpPr/>
            <p:nvPr/>
          </p:nvSpPr>
          <p:spPr>
            <a:xfrm>
              <a:off x="3584925" y="4348975"/>
              <a:ext cx="72775" cy="59475"/>
            </a:xfrm>
            <a:custGeom>
              <a:avLst/>
              <a:gdLst/>
              <a:ahLst/>
              <a:cxnLst/>
              <a:rect l="l" t="t" r="r" b="b"/>
              <a:pathLst>
                <a:path w="2911" h="2379" extrusionOk="0">
                  <a:moveTo>
                    <a:pt x="89" y="0"/>
                  </a:moveTo>
                  <a:lnTo>
                    <a:pt x="0" y="166"/>
                  </a:lnTo>
                  <a:cubicBezTo>
                    <a:pt x="22" y="177"/>
                    <a:pt x="1553" y="1020"/>
                    <a:pt x="2772" y="2379"/>
                  </a:cubicBezTo>
                  <a:lnTo>
                    <a:pt x="2911" y="2257"/>
                  </a:lnTo>
                  <a:cubicBezTo>
                    <a:pt x="1669" y="871"/>
                    <a:pt x="105" y="11"/>
                    <a:pt x="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2"/>
            <p:cNvSpPr/>
            <p:nvPr/>
          </p:nvSpPr>
          <p:spPr>
            <a:xfrm>
              <a:off x="3538750" y="4351875"/>
              <a:ext cx="83475" cy="86375"/>
            </a:xfrm>
            <a:custGeom>
              <a:avLst/>
              <a:gdLst/>
              <a:ahLst/>
              <a:cxnLst/>
              <a:rect l="l" t="t" r="r" b="b"/>
              <a:pathLst>
                <a:path w="3339" h="3455" extrusionOk="0">
                  <a:moveTo>
                    <a:pt x="134" y="0"/>
                  </a:moveTo>
                  <a:lnTo>
                    <a:pt x="1" y="139"/>
                  </a:lnTo>
                  <a:cubicBezTo>
                    <a:pt x="23" y="156"/>
                    <a:pt x="1941" y="1985"/>
                    <a:pt x="3189" y="3455"/>
                  </a:cubicBezTo>
                  <a:lnTo>
                    <a:pt x="3339" y="3333"/>
                  </a:lnTo>
                  <a:cubicBezTo>
                    <a:pt x="2080" y="1858"/>
                    <a:pt x="156" y="17"/>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2"/>
            <p:cNvSpPr/>
            <p:nvPr/>
          </p:nvSpPr>
          <p:spPr>
            <a:xfrm>
              <a:off x="3630525" y="4348550"/>
              <a:ext cx="51725" cy="41200"/>
            </a:xfrm>
            <a:custGeom>
              <a:avLst/>
              <a:gdLst/>
              <a:ahLst/>
              <a:cxnLst/>
              <a:rect l="l" t="t" r="r" b="b"/>
              <a:pathLst>
                <a:path w="2069" h="1648" extrusionOk="0">
                  <a:moveTo>
                    <a:pt x="61" y="0"/>
                  </a:moveTo>
                  <a:lnTo>
                    <a:pt x="0" y="178"/>
                  </a:lnTo>
                  <a:cubicBezTo>
                    <a:pt x="6" y="178"/>
                    <a:pt x="727" y="450"/>
                    <a:pt x="1941" y="1647"/>
                  </a:cubicBezTo>
                  <a:lnTo>
                    <a:pt x="2068" y="1509"/>
                  </a:lnTo>
                  <a:cubicBezTo>
                    <a:pt x="821" y="283"/>
                    <a:pt x="89" y="1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32"/>
            <p:cNvSpPr/>
            <p:nvPr/>
          </p:nvSpPr>
          <p:spPr>
            <a:xfrm>
              <a:off x="3506050" y="4405525"/>
              <a:ext cx="48675" cy="105400"/>
            </a:xfrm>
            <a:custGeom>
              <a:avLst/>
              <a:gdLst/>
              <a:ahLst/>
              <a:cxnLst/>
              <a:rect l="l" t="t" r="r" b="b"/>
              <a:pathLst>
                <a:path w="1947" h="4216" extrusionOk="0">
                  <a:moveTo>
                    <a:pt x="0" y="0"/>
                  </a:moveTo>
                  <a:lnTo>
                    <a:pt x="0" y="0"/>
                  </a:lnTo>
                  <a:cubicBezTo>
                    <a:pt x="0" y="1"/>
                    <a:pt x="106" y="3582"/>
                    <a:pt x="998" y="4153"/>
                  </a:cubicBezTo>
                  <a:cubicBezTo>
                    <a:pt x="1068" y="4196"/>
                    <a:pt x="1134" y="4215"/>
                    <a:pt x="1197" y="4215"/>
                  </a:cubicBezTo>
                  <a:cubicBezTo>
                    <a:pt x="1659" y="4215"/>
                    <a:pt x="1946" y="3194"/>
                    <a:pt x="1946" y="3194"/>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2"/>
            <p:cNvSpPr/>
            <p:nvPr/>
          </p:nvSpPr>
          <p:spPr>
            <a:xfrm>
              <a:off x="3503825" y="4410650"/>
              <a:ext cx="52425" cy="78050"/>
            </a:xfrm>
            <a:custGeom>
              <a:avLst/>
              <a:gdLst/>
              <a:ahLst/>
              <a:cxnLst/>
              <a:rect l="l" t="t" r="r" b="b"/>
              <a:pathLst>
                <a:path w="2097" h="3122" extrusionOk="0">
                  <a:moveTo>
                    <a:pt x="156" y="0"/>
                  </a:moveTo>
                  <a:lnTo>
                    <a:pt x="1" y="100"/>
                  </a:lnTo>
                  <a:lnTo>
                    <a:pt x="1941" y="3122"/>
                  </a:lnTo>
                  <a:lnTo>
                    <a:pt x="2096" y="3022"/>
                  </a:lnTo>
                  <a:lnTo>
                    <a:pt x="1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2"/>
            <p:cNvSpPr/>
            <p:nvPr/>
          </p:nvSpPr>
          <p:spPr>
            <a:xfrm>
              <a:off x="3460300" y="4226300"/>
              <a:ext cx="16100" cy="21775"/>
            </a:xfrm>
            <a:custGeom>
              <a:avLst/>
              <a:gdLst/>
              <a:ahLst/>
              <a:cxnLst/>
              <a:rect l="l" t="t" r="r" b="b"/>
              <a:pathLst>
                <a:path w="644" h="871" extrusionOk="0">
                  <a:moveTo>
                    <a:pt x="450" y="0"/>
                  </a:moveTo>
                  <a:lnTo>
                    <a:pt x="1" y="754"/>
                  </a:lnTo>
                  <a:lnTo>
                    <a:pt x="195" y="871"/>
                  </a:lnTo>
                  <a:lnTo>
                    <a:pt x="644" y="111"/>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2"/>
            <p:cNvSpPr/>
            <p:nvPr/>
          </p:nvSpPr>
          <p:spPr>
            <a:xfrm>
              <a:off x="3431750" y="4223650"/>
              <a:ext cx="8900" cy="22625"/>
            </a:xfrm>
            <a:custGeom>
              <a:avLst/>
              <a:gdLst/>
              <a:ahLst/>
              <a:cxnLst/>
              <a:rect l="l" t="t" r="r" b="b"/>
              <a:pathLst>
                <a:path w="356" h="905" extrusionOk="0">
                  <a:moveTo>
                    <a:pt x="222" y="1"/>
                  </a:moveTo>
                  <a:lnTo>
                    <a:pt x="0" y="34"/>
                  </a:lnTo>
                  <a:lnTo>
                    <a:pt x="139" y="905"/>
                  </a:lnTo>
                  <a:lnTo>
                    <a:pt x="355" y="871"/>
                  </a:ln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2"/>
            <p:cNvSpPr/>
            <p:nvPr/>
          </p:nvSpPr>
          <p:spPr>
            <a:xfrm>
              <a:off x="3399875" y="4244450"/>
              <a:ext cx="20125" cy="18725"/>
            </a:xfrm>
            <a:custGeom>
              <a:avLst/>
              <a:gdLst/>
              <a:ahLst/>
              <a:cxnLst/>
              <a:rect l="l" t="t" r="r" b="b"/>
              <a:pathLst>
                <a:path w="805" h="749" extrusionOk="0">
                  <a:moveTo>
                    <a:pt x="150" y="0"/>
                  </a:moveTo>
                  <a:lnTo>
                    <a:pt x="0" y="161"/>
                  </a:lnTo>
                  <a:lnTo>
                    <a:pt x="660" y="749"/>
                  </a:lnTo>
                  <a:lnTo>
                    <a:pt x="804" y="583"/>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2"/>
            <p:cNvSpPr/>
            <p:nvPr/>
          </p:nvSpPr>
          <p:spPr>
            <a:xfrm>
              <a:off x="3390175" y="4281600"/>
              <a:ext cx="22200" cy="6400"/>
            </a:xfrm>
            <a:custGeom>
              <a:avLst/>
              <a:gdLst/>
              <a:ahLst/>
              <a:cxnLst/>
              <a:rect l="l" t="t" r="r" b="b"/>
              <a:pathLst>
                <a:path w="888" h="256" extrusionOk="0">
                  <a:moveTo>
                    <a:pt x="6" y="0"/>
                  </a:moveTo>
                  <a:lnTo>
                    <a:pt x="0" y="222"/>
                  </a:lnTo>
                  <a:lnTo>
                    <a:pt x="876" y="255"/>
                  </a:lnTo>
                  <a:lnTo>
                    <a:pt x="887" y="34"/>
                  </a:lnTo>
                  <a:lnTo>
                    <a:pt x="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8" name="Google Shape;2768;p32"/>
          <p:cNvGrpSpPr/>
          <p:nvPr/>
        </p:nvGrpSpPr>
        <p:grpSpPr>
          <a:xfrm>
            <a:off x="8338311" y="3035849"/>
            <a:ext cx="638438" cy="457957"/>
            <a:chOff x="2560975" y="2574850"/>
            <a:chExt cx="265750" cy="190625"/>
          </a:xfrm>
        </p:grpSpPr>
        <p:sp>
          <p:nvSpPr>
            <p:cNvPr id="2769" name="Google Shape;2769;p32"/>
            <p:cNvSpPr/>
            <p:nvPr/>
          </p:nvSpPr>
          <p:spPr>
            <a:xfrm>
              <a:off x="2592725" y="2574850"/>
              <a:ext cx="234000" cy="190625"/>
            </a:xfrm>
            <a:custGeom>
              <a:avLst/>
              <a:gdLst/>
              <a:ahLst/>
              <a:cxnLst/>
              <a:rect l="l" t="t" r="r" b="b"/>
              <a:pathLst>
                <a:path w="9360" h="7625" extrusionOk="0">
                  <a:moveTo>
                    <a:pt x="522" y="1"/>
                  </a:moveTo>
                  <a:cubicBezTo>
                    <a:pt x="239" y="1"/>
                    <a:pt x="0" y="233"/>
                    <a:pt x="0" y="516"/>
                  </a:cubicBezTo>
                  <a:lnTo>
                    <a:pt x="0" y="7103"/>
                  </a:lnTo>
                  <a:cubicBezTo>
                    <a:pt x="0" y="7386"/>
                    <a:pt x="239" y="7624"/>
                    <a:pt x="522" y="7624"/>
                  </a:cubicBezTo>
                  <a:lnTo>
                    <a:pt x="8838" y="7624"/>
                  </a:lnTo>
                  <a:cubicBezTo>
                    <a:pt x="9121" y="7624"/>
                    <a:pt x="9360" y="7386"/>
                    <a:pt x="9360" y="7103"/>
                  </a:cubicBezTo>
                  <a:lnTo>
                    <a:pt x="9360" y="516"/>
                  </a:lnTo>
                  <a:cubicBezTo>
                    <a:pt x="9360" y="233"/>
                    <a:pt x="9121" y="1"/>
                    <a:pt x="8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2"/>
            <p:cNvSpPr/>
            <p:nvPr/>
          </p:nvSpPr>
          <p:spPr>
            <a:xfrm>
              <a:off x="2560975" y="2636250"/>
              <a:ext cx="33025" cy="66150"/>
            </a:xfrm>
            <a:custGeom>
              <a:avLst/>
              <a:gdLst/>
              <a:ahLst/>
              <a:cxnLst/>
              <a:rect l="l" t="t" r="r" b="b"/>
              <a:pathLst>
                <a:path w="1321" h="2646" extrusionOk="0">
                  <a:moveTo>
                    <a:pt x="1320" y="1"/>
                  </a:moveTo>
                  <a:lnTo>
                    <a:pt x="1" y="1326"/>
                  </a:lnTo>
                  <a:lnTo>
                    <a:pt x="1320" y="2646"/>
                  </a:lnTo>
                  <a:lnTo>
                    <a:pt x="1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2"/>
            <p:cNvSpPr/>
            <p:nvPr/>
          </p:nvSpPr>
          <p:spPr>
            <a:xfrm>
              <a:off x="2729250" y="2606175"/>
              <a:ext cx="46050" cy="128250"/>
            </a:xfrm>
            <a:custGeom>
              <a:avLst/>
              <a:gdLst/>
              <a:ahLst/>
              <a:cxnLst/>
              <a:rect l="l" t="t" r="r" b="b"/>
              <a:pathLst>
                <a:path w="1842" h="5130" extrusionOk="0">
                  <a:moveTo>
                    <a:pt x="128" y="1"/>
                  </a:moveTo>
                  <a:cubicBezTo>
                    <a:pt x="95" y="28"/>
                    <a:pt x="73" y="78"/>
                    <a:pt x="51" y="134"/>
                  </a:cubicBezTo>
                  <a:cubicBezTo>
                    <a:pt x="29" y="189"/>
                    <a:pt x="17" y="245"/>
                    <a:pt x="12" y="306"/>
                  </a:cubicBezTo>
                  <a:cubicBezTo>
                    <a:pt x="1" y="367"/>
                    <a:pt x="1" y="422"/>
                    <a:pt x="17" y="472"/>
                  </a:cubicBezTo>
                  <a:lnTo>
                    <a:pt x="289" y="538"/>
                  </a:lnTo>
                  <a:cubicBezTo>
                    <a:pt x="400" y="566"/>
                    <a:pt x="483" y="638"/>
                    <a:pt x="528" y="749"/>
                  </a:cubicBezTo>
                  <a:cubicBezTo>
                    <a:pt x="577" y="860"/>
                    <a:pt x="600" y="993"/>
                    <a:pt x="600" y="1137"/>
                  </a:cubicBezTo>
                  <a:lnTo>
                    <a:pt x="600" y="1553"/>
                  </a:lnTo>
                  <a:cubicBezTo>
                    <a:pt x="600" y="1769"/>
                    <a:pt x="655" y="1958"/>
                    <a:pt x="760" y="2146"/>
                  </a:cubicBezTo>
                  <a:cubicBezTo>
                    <a:pt x="860" y="2335"/>
                    <a:pt x="999" y="2468"/>
                    <a:pt x="1176" y="2546"/>
                  </a:cubicBezTo>
                  <a:lnTo>
                    <a:pt x="1176" y="2601"/>
                  </a:lnTo>
                  <a:cubicBezTo>
                    <a:pt x="999" y="2673"/>
                    <a:pt x="860" y="2806"/>
                    <a:pt x="760" y="2995"/>
                  </a:cubicBezTo>
                  <a:cubicBezTo>
                    <a:pt x="655" y="3172"/>
                    <a:pt x="600" y="3377"/>
                    <a:pt x="600" y="3582"/>
                  </a:cubicBezTo>
                  <a:lnTo>
                    <a:pt x="600" y="3993"/>
                  </a:lnTo>
                  <a:cubicBezTo>
                    <a:pt x="600" y="4137"/>
                    <a:pt x="577" y="4270"/>
                    <a:pt x="528" y="4381"/>
                  </a:cubicBezTo>
                  <a:cubicBezTo>
                    <a:pt x="483" y="4492"/>
                    <a:pt x="400" y="4558"/>
                    <a:pt x="289" y="4586"/>
                  </a:cubicBezTo>
                  <a:lnTo>
                    <a:pt x="17" y="4658"/>
                  </a:lnTo>
                  <a:cubicBezTo>
                    <a:pt x="1" y="4708"/>
                    <a:pt x="1" y="4763"/>
                    <a:pt x="12" y="4824"/>
                  </a:cubicBezTo>
                  <a:cubicBezTo>
                    <a:pt x="17" y="4880"/>
                    <a:pt x="29" y="4941"/>
                    <a:pt x="51" y="4996"/>
                  </a:cubicBezTo>
                  <a:cubicBezTo>
                    <a:pt x="73" y="5052"/>
                    <a:pt x="101" y="5102"/>
                    <a:pt x="128" y="5129"/>
                  </a:cubicBezTo>
                  <a:lnTo>
                    <a:pt x="455" y="5085"/>
                  </a:lnTo>
                  <a:cubicBezTo>
                    <a:pt x="705" y="5052"/>
                    <a:pt x="893" y="4941"/>
                    <a:pt x="1049" y="4752"/>
                  </a:cubicBezTo>
                  <a:cubicBezTo>
                    <a:pt x="1193" y="4569"/>
                    <a:pt x="1271" y="4309"/>
                    <a:pt x="1271" y="3993"/>
                  </a:cubicBezTo>
                  <a:lnTo>
                    <a:pt x="1271" y="3560"/>
                  </a:lnTo>
                  <a:cubicBezTo>
                    <a:pt x="1271" y="3366"/>
                    <a:pt x="1320" y="3200"/>
                    <a:pt x="1426" y="3061"/>
                  </a:cubicBezTo>
                  <a:cubicBezTo>
                    <a:pt x="1520" y="2923"/>
                    <a:pt x="1653" y="2834"/>
                    <a:pt x="1803" y="2784"/>
                  </a:cubicBezTo>
                  <a:cubicBezTo>
                    <a:pt x="1825" y="2740"/>
                    <a:pt x="1842" y="2662"/>
                    <a:pt x="1842" y="2562"/>
                  </a:cubicBezTo>
                  <a:cubicBezTo>
                    <a:pt x="1842" y="2468"/>
                    <a:pt x="1825" y="2396"/>
                    <a:pt x="1803" y="2340"/>
                  </a:cubicBezTo>
                  <a:cubicBezTo>
                    <a:pt x="1653" y="2296"/>
                    <a:pt x="1526" y="2202"/>
                    <a:pt x="1426" y="2063"/>
                  </a:cubicBezTo>
                  <a:cubicBezTo>
                    <a:pt x="1320" y="1925"/>
                    <a:pt x="1271" y="1758"/>
                    <a:pt x="1271" y="1564"/>
                  </a:cubicBezTo>
                  <a:lnTo>
                    <a:pt x="1271" y="1132"/>
                  </a:lnTo>
                  <a:cubicBezTo>
                    <a:pt x="1271" y="816"/>
                    <a:pt x="1204" y="561"/>
                    <a:pt x="1049" y="372"/>
                  </a:cubicBezTo>
                  <a:cubicBezTo>
                    <a:pt x="899" y="189"/>
                    <a:pt x="705" y="78"/>
                    <a:pt x="455" y="39"/>
                  </a:cubicBezTo>
                  <a:lnTo>
                    <a:pt x="1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2"/>
            <p:cNvSpPr/>
            <p:nvPr/>
          </p:nvSpPr>
          <p:spPr>
            <a:xfrm>
              <a:off x="2645125" y="2606175"/>
              <a:ext cx="45750" cy="128250"/>
            </a:xfrm>
            <a:custGeom>
              <a:avLst/>
              <a:gdLst/>
              <a:ahLst/>
              <a:cxnLst/>
              <a:rect l="l" t="t" r="r" b="b"/>
              <a:pathLst>
                <a:path w="1830" h="5130" extrusionOk="0">
                  <a:moveTo>
                    <a:pt x="1702" y="1"/>
                  </a:moveTo>
                  <a:lnTo>
                    <a:pt x="1381" y="39"/>
                  </a:lnTo>
                  <a:cubicBezTo>
                    <a:pt x="1137" y="78"/>
                    <a:pt x="932" y="189"/>
                    <a:pt x="788" y="372"/>
                  </a:cubicBezTo>
                  <a:cubicBezTo>
                    <a:pt x="643" y="561"/>
                    <a:pt x="566" y="810"/>
                    <a:pt x="566" y="1132"/>
                  </a:cubicBezTo>
                  <a:lnTo>
                    <a:pt x="566" y="1564"/>
                  </a:lnTo>
                  <a:cubicBezTo>
                    <a:pt x="566" y="1758"/>
                    <a:pt x="516" y="1925"/>
                    <a:pt x="416" y="2063"/>
                  </a:cubicBezTo>
                  <a:cubicBezTo>
                    <a:pt x="316" y="2202"/>
                    <a:pt x="189" y="2296"/>
                    <a:pt x="34" y="2340"/>
                  </a:cubicBezTo>
                  <a:cubicBezTo>
                    <a:pt x="11" y="2390"/>
                    <a:pt x="0" y="2468"/>
                    <a:pt x="0" y="2562"/>
                  </a:cubicBezTo>
                  <a:cubicBezTo>
                    <a:pt x="0" y="2662"/>
                    <a:pt x="11" y="2729"/>
                    <a:pt x="34" y="2784"/>
                  </a:cubicBezTo>
                  <a:cubicBezTo>
                    <a:pt x="189" y="2834"/>
                    <a:pt x="311" y="2923"/>
                    <a:pt x="416" y="3061"/>
                  </a:cubicBezTo>
                  <a:cubicBezTo>
                    <a:pt x="516" y="3200"/>
                    <a:pt x="566" y="3366"/>
                    <a:pt x="566" y="3560"/>
                  </a:cubicBezTo>
                  <a:lnTo>
                    <a:pt x="566" y="3993"/>
                  </a:lnTo>
                  <a:cubicBezTo>
                    <a:pt x="566" y="4320"/>
                    <a:pt x="643" y="4569"/>
                    <a:pt x="788" y="4752"/>
                  </a:cubicBezTo>
                  <a:cubicBezTo>
                    <a:pt x="932" y="4941"/>
                    <a:pt x="1131" y="5052"/>
                    <a:pt x="1381" y="5085"/>
                  </a:cubicBezTo>
                  <a:lnTo>
                    <a:pt x="1702" y="5129"/>
                  </a:lnTo>
                  <a:cubicBezTo>
                    <a:pt x="1741" y="5096"/>
                    <a:pt x="1758" y="5052"/>
                    <a:pt x="1780" y="4996"/>
                  </a:cubicBezTo>
                  <a:cubicBezTo>
                    <a:pt x="1802" y="4941"/>
                    <a:pt x="1813" y="4885"/>
                    <a:pt x="1819" y="4824"/>
                  </a:cubicBezTo>
                  <a:cubicBezTo>
                    <a:pt x="1830" y="4763"/>
                    <a:pt x="1830" y="4708"/>
                    <a:pt x="1813" y="4658"/>
                  </a:cubicBezTo>
                  <a:lnTo>
                    <a:pt x="1542" y="4586"/>
                  </a:lnTo>
                  <a:cubicBezTo>
                    <a:pt x="1431" y="4558"/>
                    <a:pt x="1359" y="4492"/>
                    <a:pt x="1309" y="4381"/>
                  </a:cubicBezTo>
                  <a:cubicBezTo>
                    <a:pt x="1259" y="4270"/>
                    <a:pt x="1237" y="4142"/>
                    <a:pt x="1237" y="3993"/>
                  </a:cubicBezTo>
                  <a:lnTo>
                    <a:pt x="1237" y="3582"/>
                  </a:lnTo>
                  <a:cubicBezTo>
                    <a:pt x="1237" y="3377"/>
                    <a:pt x="1181" y="3183"/>
                    <a:pt x="1081" y="2995"/>
                  </a:cubicBezTo>
                  <a:cubicBezTo>
                    <a:pt x="976" y="2806"/>
                    <a:pt x="838" y="2673"/>
                    <a:pt x="666" y="2601"/>
                  </a:cubicBezTo>
                  <a:lnTo>
                    <a:pt x="666" y="2546"/>
                  </a:lnTo>
                  <a:cubicBezTo>
                    <a:pt x="838" y="2468"/>
                    <a:pt x="976" y="2335"/>
                    <a:pt x="1081" y="2146"/>
                  </a:cubicBezTo>
                  <a:cubicBezTo>
                    <a:pt x="1181" y="1963"/>
                    <a:pt x="1237" y="1758"/>
                    <a:pt x="1237" y="1553"/>
                  </a:cubicBezTo>
                  <a:lnTo>
                    <a:pt x="1237" y="1137"/>
                  </a:lnTo>
                  <a:cubicBezTo>
                    <a:pt x="1237" y="982"/>
                    <a:pt x="1259" y="860"/>
                    <a:pt x="1309" y="749"/>
                  </a:cubicBezTo>
                  <a:cubicBezTo>
                    <a:pt x="1359" y="638"/>
                    <a:pt x="1436" y="566"/>
                    <a:pt x="1542" y="538"/>
                  </a:cubicBezTo>
                  <a:lnTo>
                    <a:pt x="1813" y="472"/>
                  </a:lnTo>
                  <a:cubicBezTo>
                    <a:pt x="1830" y="422"/>
                    <a:pt x="1830" y="367"/>
                    <a:pt x="1819" y="306"/>
                  </a:cubicBezTo>
                  <a:cubicBezTo>
                    <a:pt x="1813" y="250"/>
                    <a:pt x="1802" y="189"/>
                    <a:pt x="1780" y="134"/>
                  </a:cubicBezTo>
                  <a:cubicBezTo>
                    <a:pt x="1758" y="78"/>
                    <a:pt x="1730" y="34"/>
                    <a:pt x="17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3" name="Google Shape;2773;p32"/>
          <p:cNvGrpSpPr/>
          <p:nvPr/>
        </p:nvGrpSpPr>
        <p:grpSpPr>
          <a:xfrm>
            <a:off x="1146029" y="192097"/>
            <a:ext cx="1199490" cy="541342"/>
            <a:chOff x="2523700" y="2228325"/>
            <a:chExt cx="553500" cy="249800"/>
          </a:xfrm>
        </p:grpSpPr>
        <p:sp>
          <p:nvSpPr>
            <p:cNvPr id="2774" name="Google Shape;2774;p32"/>
            <p:cNvSpPr/>
            <p:nvPr/>
          </p:nvSpPr>
          <p:spPr>
            <a:xfrm>
              <a:off x="2523700" y="2228325"/>
              <a:ext cx="553500" cy="249800"/>
            </a:xfrm>
            <a:custGeom>
              <a:avLst/>
              <a:gdLst/>
              <a:ahLst/>
              <a:cxnLst/>
              <a:rect l="l" t="t" r="r" b="b"/>
              <a:pathLst>
                <a:path w="22140" h="9992" extrusionOk="0">
                  <a:moveTo>
                    <a:pt x="0" y="0"/>
                  </a:moveTo>
                  <a:lnTo>
                    <a:pt x="0" y="9991"/>
                  </a:lnTo>
                  <a:lnTo>
                    <a:pt x="22140" y="9991"/>
                  </a:lnTo>
                  <a:lnTo>
                    <a:pt x="221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2"/>
            <p:cNvSpPr/>
            <p:nvPr/>
          </p:nvSpPr>
          <p:spPr>
            <a:xfrm>
              <a:off x="2718175" y="2319400"/>
              <a:ext cx="9300" cy="5550"/>
            </a:xfrm>
            <a:custGeom>
              <a:avLst/>
              <a:gdLst/>
              <a:ahLst/>
              <a:cxnLst/>
              <a:rect l="l" t="t" r="r" b="b"/>
              <a:pathLst>
                <a:path w="372" h="222" extrusionOk="0">
                  <a:moveTo>
                    <a:pt x="0" y="0"/>
                  </a:moveTo>
                  <a:lnTo>
                    <a:pt x="0" y="222"/>
                  </a:lnTo>
                  <a:lnTo>
                    <a:pt x="372" y="222"/>
                  </a:lnTo>
                  <a:lnTo>
                    <a:pt x="3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2"/>
            <p:cNvSpPr/>
            <p:nvPr/>
          </p:nvSpPr>
          <p:spPr>
            <a:xfrm>
              <a:off x="2718175" y="2349750"/>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2"/>
            <p:cNvSpPr/>
            <p:nvPr/>
          </p:nvSpPr>
          <p:spPr>
            <a:xfrm>
              <a:off x="2718175" y="2379825"/>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2"/>
            <p:cNvSpPr/>
            <p:nvPr/>
          </p:nvSpPr>
          <p:spPr>
            <a:xfrm>
              <a:off x="2718175" y="2409775"/>
              <a:ext cx="264625" cy="5550"/>
            </a:xfrm>
            <a:custGeom>
              <a:avLst/>
              <a:gdLst/>
              <a:ahLst/>
              <a:cxnLst/>
              <a:rect l="l" t="t" r="r" b="b"/>
              <a:pathLst>
                <a:path w="10585" h="222"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2"/>
            <p:cNvSpPr/>
            <p:nvPr/>
          </p:nvSpPr>
          <p:spPr>
            <a:xfrm>
              <a:off x="2816450" y="2319400"/>
              <a:ext cx="9175" cy="5550"/>
            </a:xfrm>
            <a:custGeom>
              <a:avLst/>
              <a:gdLst/>
              <a:ahLst/>
              <a:cxnLst/>
              <a:rect l="l" t="t" r="r" b="b"/>
              <a:pathLst>
                <a:path w="367" h="222" extrusionOk="0">
                  <a:moveTo>
                    <a:pt x="0" y="0"/>
                  </a:moveTo>
                  <a:lnTo>
                    <a:pt x="0" y="222"/>
                  </a:lnTo>
                  <a:lnTo>
                    <a:pt x="366" y="222"/>
                  </a:lnTo>
                  <a:lnTo>
                    <a:pt x="3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2"/>
            <p:cNvSpPr/>
            <p:nvPr/>
          </p:nvSpPr>
          <p:spPr>
            <a:xfrm>
              <a:off x="2737025" y="2319400"/>
              <a:ext cx="67675" cy="5550"/>
            </a:xfrm>
            <a:custGeom>
              <a:avLst/>
              <a:gdLst/>
              <a:ahLst/>
              <a:cxnLst/>
              <a:rect l="l" t="t" r="r" b="b"/>
              <a:pathLst>
                <a:path w="2707" h="222" extrusionOk="0">
                  <a:moveTo>
                    <a:pt x="0" y="0"/>
                  </a:moveTo>
                  <a:lnTo>
                    <a:pt x="0" y="222"/>
                  </a:lnTo>
                  <a:lnTo>
                    <a:pt x="2706" y="222"/>
                  </a:lnTo>
                  <a:lnTo>
                    <a:pt x="2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2"/>
            <p:cNvSpPr/>
            <p:nvPr/>
          </p:nvSpPr>
          <p:spPr>
            <a:xfrm>
              <a:off x="2576500" y="2320625"/>
              <a:ext cx="98725" cy="98725"/>
            </a:xfrm>
            <a:custGeom>
              <a:avLst/>
              <a:gdLst/>
              <a:ahLst/>
              <a:cxnLst/>
              <a:rect l="l" t="t" r="r" b="b"/>
              <a:pathLst>
                <a:path w="3949" h="3949" extrusionOk="0">
                  <a:moveTo>
                    <a:pt x="1" y="1"/>
                  </a:moveTo>
                  <a:lnTo>
                    <a:pt x="1" y="3949"/>
                  </a:lnTo>
                  <a:lnTo>
                    <a:pt x="3948" y="3949"/>
                  </a:lnTo>
                  <a:lnTo>
                    <a:pt x="39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2"/>
            <p:cNvSpPr/>
            <p:nvPr/>
          </p:nvSpPr>
          <p:spPr>
            <a:xfrm>
              <a:off x="2523700" y="2228325"/>
              <a:ext cx="553500" cy="51025"/>
            </a:xfrm>
            <a:custGeom>
              <a:avLst/>
              <a:gdLst/>
              <a:ahLst/>
              <a:cxnLst/>
              <a:rect l="l" t="t" r="r" b="b"/>
              <a:pathLst>
                <a:path w="22140" h="2041" extrusionOk="0">
                  <a:moveTo>
                    <a:pt x="0" y="0"/>
                  </a:moveTo>
                  <a:lnTo>
                    <a:pt x="0" y="2041"/>
                  </a:lnTo>
                  <a:lnTo>
                    <a:pt x="22140" y="2041"/>
                  </a:lnTo>
                  <a:lnTo>
                    <a:pt x="221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2"/>
            <p:cNvSpPr/>
            <p:nvPr/>
          </p:nvSpPr>
          <p:spPr>
            <a:xfrm>
              <a:off x="2552250" y="2241200"/>
              <a:ext cx="21775" cy="21925"/>
            </a:xfrm>
            <a:custGeom>
              <a:avLst/>
              <a:gdLst/>
              <a:ahLst/>
              <a:cxnLst/>
              <a:rect l="l" t="t" r="r" b="b"/>
              <a:pathLst>
                <a:path w="871" h="877" extrusionOk="0">
                  <a:moveTo>
                    <a:pt x="448" y="1"/>
                  </a:moveTo>
                  <a:cubicBezTo>
                    <a:pt x="445" y="1"/>
                    <a:pt x="442" y="1"/>
                    <a:pt x="438" y="1"/>
                  </a:cubicBezTo>
                  <a:cubicBezTo>
                    <a:pt x="195" y="1"/>
                    <a:pt x="0" y="195"/>
                    <a:pt x="0" y="439"/>
                  </a:cubicBezTo>
                  <a:cubicBezTo>
                    <a:pt x="0" y="683"/>
                    <a:pt x="195" y="877"/>
                    <a:pt x="438" y="877"/>
                  </a:cubicBezTo>
                  <a:cubicBezTo>
                    <a:pt x="677" y="877"/>
                    <a:pt x="871" y="683"/>
                    <a:pt x="871" y="439"/>
                  </a:cubicBezTo>
                  <a:cubicBezTo>
                    <a:pt x="871" y="198"/>
                    <a:pt x="677" y="1"/>
                    <a:pt x="44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2"/>
            <p:cNvSpPr/>
            <p:nvPr/>
          </p:nvSpPr>
          <p:spPr>
            <a:xfrm>
              <a:off x="2584550" y="2241200"/>
              <a:ext cx="21925" cy="21925"/>
            </a:xfrm>
            <a:custGeom>
              <a:avLst/>
              <a:gdLst/>
              <a:ahLst/>
              <a:cxnLst/>
              <a:rect l="l" t="t" r="r" b="b"/>
              <a:pathLst>
                <a:path w="877" h="877" extrusionOk="0">
                  <a:moveTo>
                    <a:pt x="438" y="1"/>
                  </a:moveTo>
                  <a:cubicBezTo>
                    <a:pt x="200" y="1"/>
                    <a:pt x="0" y="200"/>
                    <a:pt x="0" y="439"/>
                  </a:cubicBezTo>
                  <a:cubicBezTo>
                    <a:pt x="0" y="677"/>
                    <a:pt x="200" y="877"/>
                    <a:pt x="438" y="877"/>
                  </a:cubicBezTo>
                  <a:cubicBezTo>
                    <a:pt x="682" y="877"/>
                    <a:pt x="876" y="677"/>
                    <a:pt x="876" y="439"/>
                  </a:cubicBezTo>
                  <a:cubicBezTo>
                    <a:pt x="876" y="200"/>
                    <a:pt x="682" y="1"/>
                    <a:pt x="43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2"/>
            <p:cNvSpPr/>
            <p:nvPr/>
          </p:nvSpPr>
          <p:spPr>
            <a:xfrm>
              <a:off x="2616975" y="2241200"/>
              <a:ext cx="21925" cy="21925"/>
            </a:xfrm>
            <a:custGeom>
              <a:avLst/>
              <a:gdLst/>
              <a:ahLst/>
              <a:cxnLst/>
              <a:rect l="l" t="t" r="r" b="b"/>
              <a:pathLst>
                <a:path w="877" h="877" extrusionOk="0">
                  <a:moveTo>
                    <a:pt x="439" y="1"/>
                  </a:moveTo>
                  <a:cubicBezTo>
                    <a:pt x="200" y="1"/>
                    <a:pt x="1" y="200"/>
                    <a:pt x="1" y="439"/>
                  </a:cubicBezTo>
                  <a:cubicBezTo>
                    <a:pt x="1" y="677"/>
                    <a:pt x="200" y="877"/>
                    <a:pt x="439" y="877"/>
                  </a:cubicBezTo>
                  <a:cubicBezTo>
                    <a:pt x="677" y="877"/>
                    <a:pt x="877" y="677"/>
                    <a:pt x="877" y="439"/>
                  </a:cubicBezTo>
                  <a:cubicBezTo>
                    <a:pt x="877" y="200"/>
                    <a:pt x="677" y="1"/>
                    <a:pt x="439"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2"/>
            <p:cNvSpPr/>
            <p:nvPr/>
          </p:nvSpPr>
          <p:spPr>
            <a:xfrm>
              <a:off x="2574700" y="2318000"/>
              <a:ext cx="102325" cy="102325"/>
            </a:xfrm>
            <a:custGeom>
              <a:avLst/>
              <a:gdLst/>
              <a:ahLst/>
              <a:cxnLst/>
              <a:rect l="l" t="t" r="r" b="b"/>
              <a:pathLst>
                <a:path w="4093" h="4093" extrusionOk="0">
                  <a:moveTo>
                    <a:pt x="3948" y="139"/>
                  </a:moveTo>
                  <a:lnTo>
                    <a:pt x="3948" y="3943"/>
                  </a:lnTo>
                  <a:lnTo>
                    <a:pt x="139" y="3943"/>
                  </a:lnTo>
                  <a:lnTo>
                    <a:pt x="139" y="139"/>
                  </a:lnTo>
                  <a:close/>
                  <a:moveTo>
                    <a:pt x="1" y="1"/>
                  </a:moveTo>
                  <a:lnTo>
                    <a:pt x="1" y="4092"/>
                  </a:lnTo>
                  <a:lnTo>
                    <a:pt x="4093" y="4092"/>
                  </a:lnTo>
                  <a:lnTo>
                    <a:pt x="4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2"/>
            <p:cNvSpPr/>
            <p:nvPr/>
          </p:nvSpPr>
          <p:spPr>
            <a:xfrm>
              <a:off x="2575125" y="2316625"/>
              <a:ext cx="101200" cy="103975"/>
            </a:xfrm>
            <a:custGeom>
              <a:avLst/>
              <a:gdLst/>
              <a:ahLst/>
              <a:cxnLst/>
              <a:rect l="l" t="t" r="r" b="b"/>
              <a:pathLst>
                <a:path w="4048" h="4159" extrusionOk="0">
                  <a:moveTo>
                    <a:pt x="100" y="0"/>
                  </a:moveTo>
                  <a:lnTo>
                    <a:pt x="0" y="100"/>
                  </a:lnTo>
                  <a:lnTo>
                    <a:pt x="3948" y="4159"/>
                  </a:lnTo>
                  <a:lnTo>
                    <a:pt x="4048" y="4059"/>
                  </a:lnTo>
                  <a:lnTo>
                    <a:pt x="1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2"/>
            <p:cNvSpPr/>
            <p:nvPr/>
          </p:nvSpPr>
          <p:spPr>
            <a:xfrm>
              <a:off x="2573875" y="2317875"/>
              <a:ext cx="103850" cy="101200"/>
            </a:xfrm>
            <a:custGeom>
              <a:avLst/>
              <a:gdLst/>
              <a:ahLst/>
              <a:cxnLst/>
              <a:rect l="l" t="t" r="r" b="b"/>
              <a:pathLst>
                <a:path w="4154" h="4048" extrusionOk="0">
                  <a:moveTo>
                    <a:pt x="4059" y="0"/>
                  </a:moveTo>
                  <a:lnTo>
                    <a:pt x="0" y="3948"/>
                  </a:lnTo>
                  <a:lnTo>
                    <a:pt x="100" y="4048"/>
                  </a:lnTo>
                  <a:lnTo>
                    <a:pt x="4153" y="100"/>
                  </a:lnTo>
                  <a:lnTo>
                    <a:pt x="40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Bai Jamjuree"/>
              <a:buNone/>
              <a:defRPr sz="3200" b="1">
                <a:solidFill>
                  <a:schemeClr val="dk2"/>
                </a:solidFill>
                <a:latin typeface="Bai Jamjuree"/>
                <a:ea typeface="Bai Jamjuree"/>
                <a:cs typeface="Bai Jamjuree"/>
                <a:sym typeface="Bai Jamjuree"/>
              </a:defRPr>
            </a:lvl1pPr>
            <a:lvl2pPr lvl="1"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2pPr>
            <a:lvl3pPr lvl="2"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3pPr>
            <a:lvl4pPr lvl="3"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4pPr>
            <a:lvl5pPr lvl="4"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5pPr>
            <a:lvl6pPr lvl="5"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6pPr>
            <a:lvl7pPr lvl="6"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7pPr>
            <a:lvl8pPr lvl="7"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8pPr>
            <a:lvl9pPr lvl="8"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1pPr>
            <a:lvl2pPr marL="914400" lvl="1"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2pPr>
            <a:lvl3pPr marL="1371600" lvl="2"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3pPr>
            <a:lvl4pPr marL="1828800" lvl="3"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4pPr>
            <a:lvl5pPr marL="2286000" lvl="4"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5pPr>
            <a:lvl6pPr marL="2743200" lvl="5"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6pPr>
            <a:lvl7pPr marL="3200400" lvl="6"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7pPr>
            <a:lvl8pPr marL="3657600" lvl="7"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8pPr>
            <a:lvl9pPr marL="4114800" lvl="8"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53" r:id="rId1"/>
    <p:sldLayoutId id="2147483654" r:id="rId2"/>
    <p:sldLayoutId id="2147483658" r:id="rId3"/>
    <p:sldLayoutId id="2147483667" r:id="rId4"/>
    <p:sldLayoutId id="2147483668" r:id="rId5"/>
    <p:sldLayoutId id="2147483669" r:id="rId6"/>
    <p:sldLayoutId id="2147483677" r:id="rId7"/>
    <p:sldLayoutId id="2147483678"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hyperlink" Target="https://github.com/UlagappanPandiyan/NM-project.gi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hyperlink" Target="https://www.pngaaa.com/detail/4547668" TargetMode="Externa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35622" y="61000"/>
            <a:ext cx="6500648" cy="2062103"/>
          </a:xfrm>
          <a:prstGeom prst="rect">
            <a:avLst/>
          </a:prstGeom>
        </p:spPr>
        <p:txBody>
          <a:bodyPr wrap="square">
            <a:spAutoFit/>
          </a:bodyPr>
          <a:lstStyle/>
          <a:p>
            <a:pPr algn="ctr"/>
            <a:r>
              <a:rPr lang="en-US" sz="1600" b="1" dirty="0">
                <a:solidFill>
                  <a:schemeClr val="bg2">
                    <a:lumMod val="60000"/>
                    <a:lumOff val="40000"/>
                  </a:schemeClr>
                </a:solidFill>
                <a:latin typeface="Times New Roman" pitchFamily="18" charset="0"/>
                <a:cs typeface="Times New Roman" pitchFamily="18" charset="0"/>
              </a:rPr>
              <a:t/>
            </a:r>
            <a:br>
              <a:rPr lang="en-US" sz="1600" b="1" dirty="0">
                <a:solidFill>
                  <a:schemeClr val="bg2">
                    <a:lumMod val="60000"/>
                    <a:lumOff val="40000"/>
                  </a:schemeClr>
                </a:solidFill>
                <a:latin typeface="Times New Roman" pitchFamily="18" charset="0"/>
                <a:cs typeface="Times New Roman" pitchFamily="18" charset="0"/>
              </a:rPr>
            </a:br>
            <a:r>
              <a:rPr lang="en-US" sz="1600" b="1" dirty="0">
                <a:solidFill>
                  <a:schemeClr val="bg2">
                    <a:lumMod val="40000"/>
                    <a:lumOff val="60000"/>
                  </a:schemeClr>
                </a:solidFill>
                <a:latin typeface="Times New Roman" pitchFamily="18" charset="0"/>
                <a:cs typeface="Times New Roman" pitchFamily="18" charset="0"/>
              </a:rPr>
              <a:t>SHANMUGANATHAN ENGINEERING COLLEGE          </a:t>
            </a:r>
            <a:br>
              <a:rPr lang="en-US" sz="1600" b="1" dirty="0">
                <a:solidFill>
                  <a:schemeClr val="bg2">
                    <a:lumMod val="40000"/>
                    <a:lumOff val="60000"/>
                  </a:schemeClr>
                </a:solidFill>
                <a:latin typeface="Times New Roman" pitchFamily="18" charset="0"/>
                <a:cs typeface="Times New Roman" pitchFamily="18" charset="0"/>
              </a:rPr>
            </a:br>
            <a:r>
              <a:rPr lang="en-US" sz="1600" b="1" i="1" dirty="0">
                <a:solidFill>
                  <a:schemeClr val="bg2">
                    <a:lumMod val="40000"/>
                    <a:lumOff val="60000"/>
                  </a:schemeClr>
                </a:solidFill>
                <a:latin typeface="Times New Roman" pitchFamily="18" charset="0"/>
                <a:cs typeface="Times New Roman" pitchFamily="18" charset="0"/>
              </a:rPr>
              <a:t>(Accredited by NAAC, an ISO 9001:2015 Certified Institution)</a:t>
            </a:r>
            <a:br>
              <a:rPr lang="en-US" sz="1600" b="1" i="1" dirty="0">
                <a:solidFill>
                  <a:schemeClr val="bg2">
                    <a:lumMod val="40000"/>
                    <a:lumOff val="60000"/>
                  </a:schemeClr>
                </a:solidFill>
                <a:latin typeface="Times New Roman" pitchFamily="18" charset="0"/>
                <a:cs typeface="Times New Roman" pitchFamily="18" charset="0"/>
              </a:rPr>
            </a:br>
            <a:r>
              <a:rPr lang="en-US" sz="1600" b="1" dirty="0">
                <a:solidFill>
                  <a:schemeClr val="bg2">
                    <a:lumMod val="40000"/>
                    <a:lumOff val="60000"/>
                  </a:schemeClr>
                </a:solidFill>
                <a:latin typeface="Times New Roman" pitchFamily="18" charset="0"/>
                <a:cs typeface="Times New Roman" pitchFamily="18" charset="0"/>
              </a:rPr>
              <a:t>ARASAMPATTI – 622 507</a:t>
            </a:r>
            <a:br>
              <a:rPr lang="en-US" sz="1600" b="1" dirty="0">
                <a:solidFill>
                  <a:schemeClr val="bg2">
                    <a:lumMod val="40000"/>
                    <a:lumOff val="60000"/>
                  </a:schemeClr>
                </a:solidFill>
                <a:latin typeface="Times New Roman" pitchFamily="18" charset="0"/>
                <a:cs typeface="Times New Roman" pitchFamily="18" charset="0"/>
              </a:rPr>
            </a:br>
            <a:r>
              <a:rPr lang="en-US" sz="1600" b="1" dirty="0">
                <a:solidFill>
                  <a:schemeClr val="bg2">
                    <a:lumMod val="40000"/>
                    <a:lumOff val="60000"/>
                  </a:schemeClr>
                </a:solidFill>
                <a:latin typeface="Times New Roman" pitchFamily="18" charset="0"/>
                <a:cs typeface="Times New Roman" pitchFamily="18" charset="0"/>
              </a:rPr>
              <a:t/>
            </a:r>
            <a:br>
              <a:rPr lang="en-US" sz="1600" b="1" dirty="0">
                <a:solidFill>
                  <a:schemeClr val="bg2">
                    <a:lumMod val="40000"/>
                    <a:lumOff val="60000"/>
                  </a:schemeClr>
                </a:solidFill>
                <a:latin typeface="Times New Roman" pitchFamily="18" charset="0"/>
                <a:cs typeface="Times New Roman" pitchFamily="18" charset="0"/>
              </a:rPr>
            </a:br>
            <a:r>
              <a:rPr lang="en-US" sz="1600" b="1" dirty="0">
                <a:solidFill>
                  <a:schemeClr val="bg2">
                    <a:lumMod val="40000"/>
                    <a:lumOff val="60000"/>
                  </a:schemeClr>
                </a:solidFill>
                <a:latin typeface="Times New Roman" pitchFamily="18" charset="0"/>
                <a:cs typeface="Times New Roman" pitchFamily="18" charset="0"/>
              </a:rPr>
              <a:t> DEPARTMENT OF ELECTRONICS AND COMMUNICATION ENGINEERING</a:t>
            </a:r>
            <a:r>
              <a:rPr lang="en-US" sz="1600" b="1" dirty="0">
                <a:solidFill>
                  <a:schemeClr val="bg2">
                    <a:lumMod val="40000"/>
                    <a:lumOff val="60000"/>
                  </a:schemeClr>
                </a:solidFill>
              </a:rPr>
              <a:t> </a:t>
            </a:r>
            <a:br>
              <a:rPr lang="en-US" sz="1600" b="1" dirty="0">
                <a:solidFill>
                  <a:schemeClr val="bg2">
                    <a:lumMod val="40000"/>
                    <a:lumOff val="60000"/>
                  </a:schemeClr>
                </a:solidFill>
              </a:rPr>
            </a:br>
            <a:endParaRPr lang="en-GB" sz="1600" dirty="0">
              <a:solidFill>
                <a:schemeClr val="bg2">
                  <a:lumMod val="40000"/>
                  <a:lumOff val="60000"/>
                </a:schemeClr>
              </a:solidFill>
            </a:endParaRPr>
          </a:p>
        </p:txBody>
      </p:sp>
      <p:grpSp>
        <p:nvGrpSpPr>
          <p:cNvPr id="8" name="Group 7"/>
          <p:cNvGrpSpPr/>
          <p:nvPr/>
        </p:nvGrpSpPr>
        <p:grpSpPr>
          <a:xfrm>
            <a:off x="397422" y="424587"/>
            <a:ext cx="8385941" cy="790575"/>
            <a:chOff x="342900" y="442912"/>
            <a:chExt cx="8385941" cy="790575"/>
          </a:xfrm>
        </p:grpSpPr>
        <p:pic>
          <p:nvPicPr>
            <p:cNvPr id="9" name="Picture 5" descr="tuv"/>
            <p:cNvPicPr>
              <a:picLocks noChangeAspect="1" noChangeArrowheads="1"/>
            </p:cNvPicPr>
            <p:nvPr/>
          </p:nvPicPr>
          <p:blipFill>
            <a:blip r:embed="rId2"/>
            <a:srcRect/>
            <a:stretch>
              <a:fillRect/>
            </a:stretch>
          </p:blipFill>
          <p:spPr bwMode="auto">
            <a:xfrm>
              <a:off x="7966841" y="442912"/>
              <a:ext cx="762000" cy="762000"/>
            </a:xfrm>
            <a:prstGeom prst="rect">
              <a:avLst/>
            </a:prstGeom>
            <a:noFill/>
            <a:ln w="9525">
              <a:noFill/>
              <a:miter lim="800000"/>
              <a:headEnd/>
              <a:tailEnd/>
            </a:ln>
          </p:spPr>
        </p:pic>
        <p:pic>
          <p:nvPicPr>
            <p:cNvPr id="10" name="Picture 2" descr="SEC1"/>
            <p:cNvPicPr>
              <a:picLocks noChangeAspect="1" noChangeArrowheads="1"/>
            </p:cNvPicPr>
            <p:nvPr/>
          </p:nvPicPr>
          <p:blipFill>
            <a:blip r:embed="rId3"/>
            <a:srcRect/>
            <a:stretch>
              <a:fillRect/>
            </a:stretch>
          </p:blipFill>
          <p:spPr bwMode="auto">
            <a:xfrm>
              <a:off x="342900" y="442912"/>
              <a:ext cx="838200" cy="790575"/>
            </a:xfrm>
            <a:prstGeom prst="rect">
              <a:avLst/>
            </a:prstGeom>
            <a:noFill/>
            <a:ln w="9525">
              <a:noFill/>
              <a:miter lim="800000"/>
              <a:headEnd/>
              <a:tailEnd/>
            </a:ln>
          </p:spPr>
        </p:pic>
      </p:grpSp>
      <p:sp>
        <p:nvSpPr>
          <p:cNvPr id="11" name="Rectangle 10"/>
          <p:cNvSpPr/>
          <p:nvPr/>
        </p:nvSpPr>
        <p:spPr>
          <a:xfrm>
            <a:off x="1880999" y="2158340"/>
            <a:ext cx="5260428" cy="707886"/>
          </a:xfrm>
          <a:prstGeom prst="rect">
            <a:avLst/>
          </a:prstGeom>
        </p:spPr>
        <p:txBody>
          <a:bodyPr wrap="square">
            <a:spAutoFit/>
          </a:bodyPr>
          <a:lstStyle/>
          <a:p>
            <a:pPr algn="ctr"/>
            <a:r>
              <a:rPr lang="en-GB" sz="2000" dirty="0">
                <a:solidFill>
                  <a:schemeClr val="bg2">
                    <a:lumMod val="40000"/>
                    <a:lumOff val="60000"/>
                  </a:schemeClr>
                </a:solidFill>
                <a:latin typeface="Cooper Black" panose="0208090404030B020404" pitchFamily="18" charset="0"/>
              </a:rPr>
              <a:t>Design and Implement a SQL Database </a:t>
            </a:r>
          </a:p>
          <a:p>
            <a:pPr algn="ctr"/>
            <a:r>
              <a:rPr lang="en-GB" sz="2000" dirty="0">
                <a:solidFill>
                  <a:schemeClr val="bg2">
                    <a:lumMod val="40000"/>
                    <a:lumOff val="60000"/>
                  </a:schemeClr>
                </a:solidFill>
                <a:latin typeface="Cooper Black" panose="0208090404030B020404" pitchFamily="18" charset="0"/>
              </a:rPr>
              <a:t>with PostgreSQL</a:t>
            </a:r>
          </a:p>
        </p:txBody>
      </p:sp>
      <p:sp>
        <p:nvSpPr>
          <p:cNvPr id="12" name="Rectangle 11"/>
          <p:cNvSpPr/>
          <p:nvPr/>
        </p:nvSpPr>
        <p:spPr>
          <a:xfrm>
            <a:off x="2323462" y="3030345"/>
            <a:ext cx="4564070" cy="400110"/>
          </a:xfrm>
          <a:prstGeom prst="rect">
            <a:avLst/>
          </a:prstGeom>
        </p:spPr>
        <p:txBody>
          <a:bodyPr wrap="none">
            <a:spAutoFit/>
          </a:bodyPr>
          <a:lstStyle/>
          <a:p>
            <a:r>
              <a:rPr lang="en-GB" sz="2000" b="1" dirty="0">
                <a:solidFill>
                  <a:schemeClr val="bg2">
                    <a:lumMod val="40000"/>
                    <a:lumOff val="60000"/>
                  </a:schemeClr>
                </a:solidFill>
                <a:latin typeface="Times New Roman" panose="02020603050405020304" pitchFamily="18" charset="0"/>
                <a:cs typeface="Times New Roman" panose="02020603050405020304" pitchFamily="18" charset="0"/>
              </a:rPr>
              <a:t>Project :</a:t>
            </a:r>
            <a:r>
              <a:rPr lang="en-GB" sz="2000" dirty="0">
                <a:solidFill>
                  <a:schemeClr val="bg2">
                    <a:lumMod val="40000"/>
                    <a:lumOff val="60000"/>
                  </a:schemeClr>
                </a:solidFill>
                <a:latin typeface="Times New Roman" panose="02020603050405020304" pitchFamily="18" charset="0"/>
                <a:cs typeface="Times New Roman" panose="02020603050405020304" pitchFamily="18" charset="0"/>
              </a:rPr>
              <a:t> </a:t>
            </a:r>
            <a:r>
              <a:rPr lang="en-GB" sz="2000" dirty="0" err="1">
                <a:solidFill>
                  <a:schemeClr val="bg2">
                    <a:lumMod val="40000"/>
                    <a:lumOff val="60000"/>
                  </a:schemeClr>
                </a:solidFill>
                <a:latin typeface="Times New Roman" panose="02020603050405020304" pitchFamily="18" charset="0"/>
                <a:cs typeface="Times New Roman" panose="02020603050405020304" pitchFamily="18" charset="0"/>
              </a:rPr>
              <a:t>Enrollment</a:t>
            </a:r>
            <a:r>
              <a:rPr lang="en-GB" sz="2000" dirty="0">
                <a:solidFill>
                  <a:schemeClr val="bg2">
                    <a:lumMod val="40000"/>
                    <a:lumOff val="60000"/>
                  </a:schemeClr>
                </a:solidFill>
                <a:latin typeface="Times New Roman" panose="02020603050405020304" pitchFamily="18" charset="0"/>
                <a:cs typeface="Times New Roman" panose="02020603050405020304" pitchFamily="18" charset="0"/>
              </a:rPr>
              <a:t> Management System</a:t>
            </a:r>
          </a:p>
        </p:txBody>
      </p:sp>
      <p:sp>
        <p:nvSpPr>
          <p:cNvPr id="13" name="Rectangle 12"/>
          <p:cNvSpPr/>
          <p:nvPr/>
        </p:nvSpPr>
        <p:spPr>
          <a:xfrm>
            <a:off x="5452875" y="3594574"/>
            <a:ext cx="3166899" cy="1288751"/>
          </a:xfrm>
          <a:prstGeom prst="rect">
            <a:avLst/>
          </a:prstGeom>
        </p:spPr>
        <p:txBody>
          <a:bodyPr wrap="square">
            <a:spAutoFit/>
          </a:bodyPr>
          <a:lstStyle/>
          <a:p>
            <a:pPr>
              <a:lnSpc>
                <a:spcPct val="150000"/>
              </a:lnSpc>
            </a:pPr>
            <a:r>
              <a:rPr lang="en-GB" sz="1800" b="1" dirty="0">
                <a:solidFill>
                  <a:schemeClr val="bg2">
                    <a:lumMod val="40000"/>
                    <a:lumOff val="60000"/>
                  </a:schemeClr>
                </a:solidFill>
                <a:latin typeface="Times New Roman" panose="02020603050405020304" pitchFamily="18" charset="0"/>
                <a:cs typeface="Times New Roman" panose="02020603050405020304" pitchFamily="18" charset="0"/>
              </a:rPr>
              <a:t>Presented by</a:t>
            </a:r>
          </a:p>
          <a:p>
            <a:pPr>
              <a:lnSpc>
                <a:spcPct val="150000"/>
              </a:lnSpc>
            </a:pPr>
            <a:r>
              <a:rPr lang="en-GB" sz="1800" b="1" dirty="0">
                <a:solidFill>
                  <a:schemeClr val="bg2">
                    <a:lumMod val="40000"/>
                    <a:lumOff val="60000"/>
                  </a:schemeClr>
                </a:solidFill>
                <a:latin typeface="Times New Roman" panose="02020603050405020304" pitchFamily="18" charset="0"/>
                <a:cs typeface="Times New Roman" panose="02020603050405020304" pitchFamily="18" charset="0"/>
              </a:rPr>
              <a:t>	</a:t>
            </a:r>
            <a:r>
              <a:rPr lang="en-GB" sz="1800" b="1" dirty="0" smtClean="0">
                <a:solidFill>
                  <a:schemeClr val="bg2">
                    <a:lumMod val="40000"/>
                    <a:lumOff val="60000"/>
                  </a:schemeClr>
                </a:solidFill>
                <a:latin typeface="Times New Roman" panose="02020603050405020304" pitchFamily="18" charset="0"/>
                <a:cs typeface="Times New Roman" panose="02020603050405020304" pitchFamily="18" charset="0"/>
              </a:rPr>
              <a:t>ULAGAPPAN </a:t>
            </a:r>
            <a:r>
              <a:rPr lang="en-GB" sz="1800" b="1" dirty="0" smtClean="0">
                <a:solidFill>
                  <a:schemeClr val="bg2">
                    <a:lumMod val="40000"/>
                    <a:lumOff val="60000"/>
                  </a:schemeClr>
                </a:solidFill>
                <a:latin typeface="Times New Roman" panose="02020603050405020304" pitchFamily="18" charset="0"/>
                <a:cs typeface="Times New Roman" panose="02020603050405020304" pitchFamily="18" charset="0"/>
              </a:rPr>
              <a:t>P</a:t>
            </a:r>
            <a:endParaRPr lang="en-GB" sz="1800" b="1" dirty="0">
              <a:solidFill>
                <a:schemeClr val="bg2">
                  <a:lumMod val="40000"/>
                  <a:lumOff val="60000"/>
                </a:schemeClr>
              </a:solidFill>
              <a:latin typeface="Times New Roman" panose="02020603050405020304" pitchFamily="18" charset="0"/>
              <a:cs typeface="Times New Roman" panose="02020603050405020304" pitchFamily="18" charset="0"/>
            </a:endParaRPr>
          </a:p>
          <a:p>
            <a:pPr>
              <a:lnSpc>
                <a:spcPct val="150000"/>
              </a:lnSpc>
            </a:pPr>
            <a:r>
              <a:rPr lang="en-GB" sz="1800" b="1" dirty="0">
                <a:solidFill>
                  <a:schemeClr val="bg2">
                    <a:lumMod val="40000"/>
                    <a:lumOff val="60000"/>
                  </a:schemeClr>
                </a:solidFill>
                <a:latin typeface="Times New Roman" panose="02020603050405020304" pitchFamily="18" charset="0"/>
                <a:cs typeface="Times New Roman" panose="02020603050405020304" pitchFamily="18" charset="0"/>
              </a:rPr>
              <a:t>	VEERAMANI PL </a:t>
            </a:r>
            <a:endParaRPr lang="en-GB" sz="1800" b="1" dirty="0">
              <a:solidFill>
                <a:schemeClr val="bg2">
                  <a:lumMod val="40000"/>
                  <a:lumOff val="60000"/>
                </a:schemeClr>
              </a:solidFill>
            </a:endParaRPr>
          </a:p>
        </p:txBody>
      </p:sp>
    </p:spTree>
    <p:extLst>
      <p:ext uri="{BB962C8B-B14F-4D97-AF65-F5344CB8AC3E}">
        <p14:creationId xmlns:p14="http://schemas.microsoft.com/office/powerpoint/2010/main" val="2929962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092" y="472966"/>
            <a:ext cx="7679557" cy="4319751"/>
          </a:xfrm>
          <a:prstGeom prst="rect">
            <a:avLst/>
          </a:prstGeom>
        </p:spPr>
      </p:pic>
    </p:spTree>
    <p:extLst>
      <p:ext uri="{BB962C8B-B14F-4D97-AF65-F5344CB8AC3E}">
        <p14:creationId xmlns:p14="http://schemas.microsoft.com/office/powerpoint/2010/main" val="29129085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61"/>
        <p:cNvGrpSpPr/>
        <p:nvPr/>
      </p:nvGrpSpPr>
      <p:grpSpPr>
        <a:xfrm>
          <a:off x="0" y="0"/>
          <a:ext cx="0" cy="0"/>
          <a:chOff x="0" y="0"/>
          <a:chExt cx="0" cy="0"/>
        </a:xfrm>
      </p:grpSpPr>
      <p:sp>
        <p:nvSpPr>
          <p:cNvPr id="2962" name="Google Shape;2962;p41"/>
          <p:cNvSpPr txBox="1">
            <a:spLocks noGrp="1"/>
          </p:cNvSpPr>
          <p:nvPr>
            <p:ph type="subTitle" idx="1"/>
          </p:nvPr>
        </p:nvSpPr>
        <p:spPr>
          <a:xfrm>
            <a:off x="2162100" y="2084138"/>
            <a:ext cx="4819800" cy="1445400"/>
          </a:xfrm>
          <a:prstGeom prst="rect">
            <a:avLst/>
          </a:prstGeom>
        </p:spPr>
        <p:txBody>
          <a:bodyPr spcFirstLastPara="1" wrap="square" lIns="91425" tIns="91425" rIns="91425" bIns="91425" anchor="t" anchorCtr="0">
            <a:noAutofit/>
          </a:bodyPr>
          <a:lstStyle/>
          <a:p>
            <a:pPr marL="0" lvl="0" indent="0" algn="just"/>
            <a:r>
              <a:rPr lang="en-US" dirty="0" smtClean="0"/>
              <a:t>The </a:t>
            </a:r>
            <a:r>
              <a:rPr lang="en-US" dirty="0"/>
              <a:t>Student Enrollment System effectively manages student data by combining Node.js for backend functionality and PostgreSQL for secure data storage. This project showcases a streamlined, responsive interface and reliable performance, forming a strong base for future enhancements in data management applications.</a:t>
            </a:r>
            <a:endParaRPr dirty="0"/>
          </a:p>
        </p:txBody>
      </p:sp>
      <p:sp>
        <p:nvSpPr>
          <p:cNvPr id="2963" name="Google Shape;2963;p41"/>
          <p:cNvSpPr txBox="1">
            <a:spLocks noGrp="1"/>
          </p:cNvSpPr>
          <p:nvPr>
            <p:ph type="title"/>
          </p:nvPr>
        </p:nvSpPr>
        <p:spPr>
          <a:xfrm>
            <a:off x="2162100" y="1548938"/>
            <a:ext cx="4819800" cy="53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ms" dirty="0" smtClean="0"/>
              <a:t>CONCLUTION</a:t>
            </a: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74"/>
        <p:cNvGrpSpPr/>
        <p:nvPr/>
      </p:nvGrpSpPr>
      <p:grpSpPr>
        <a:xfrm>
          <a:off x="0" y="0"/>
          <a:ext cx="0" cy="0"/>
          <a:chOff x="0" y="0"/>
          <a:chExt cx="0" cy="0"/>
        </a:xfrm>
      </p:grpSpPr>
      <p:sp>
        <p:nvSpPr>
          <p:cNvPr id="2975" name="Google Shape;2975;p43"/>
          <p:cNvSpPr txBox="1">
            <a:spLocks noGrp="1"/>
          </p:cNvSpPr>
          <p:nvPr>
            <p:ph type="title"/>
          </p:nvPr>
        </p:nvSpPr>
        <p:spPr>
          <a:xfrm>
            <a:off x="593863" y="957432"/>
            <a:ext cx="4413000" cy="123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ms" dirty="0" smtClean="0"/>
              <a:t>OBJECTIVE </a:t>
            </a:r>
            <a:endParaRPr dirty="0"/>
          </a:p>
        </p:txBody>
      </p:sp>
      <p:sp>
        <p:nvSpPr>
          <p:cNvPr id="2976" name="Google Shape;2976;p43"/>
          <p:cNvSpPr txBox="1">
            <a:spLocks noGrp="1"/>
          </p:cNvSpPr>
          <p:nvPr>
            <p:ph type="subTitle" idx="1"/>
          </p:nvPr>
        </p:nvSpPr>
        <p:spPr>
          <a:xfrm>
            <a:off x="705031" y="1894818"/>
            <a:ext cx="4413000" cy="2412523"/>
          </a:xfrm>
          <a:prstGeom prst="rect">
            <a:avLst/>
          </a:prstGeom>
        </p:spPr>
        <p:txBody>
          <a:bodyPr spcFirstLastPara="1" wrap="square" lIns="91425" tIns="91425" rIns="91425" bIns="91425" anchor="t" anchorCtr="0">
            <a:noAutofit/>
          </a:bodyPr>
          <a:lstStyle/>
          <a:p>
            <a:r>
              <a:rPr lang="en-US" sz="1400" dirty="0" smtClean="0"/>
              <a:t>To </a:t>
            </a:r>
            <a:r>
              <a:rPr lang="en-US" sz="1400" dirty="0"/>
              <a:t>develop a web-based application that allows for the secure enrollment of student details and stores them in a PostgreSQL database.</a:t>
            </a:r>
          </a:p>
          <a:p>
            <a:r>
              <a:rPr lang="en-US" sz="1400" b="1" dirty="0"/>
              <a:t>Technologies Used</a:t>
            </a:r>
            <a:r>
              <a:rPr lang="en-US" sz="1400" dirty="0"/>
              <a:t>: HTML, CSS, JavaScript, Node.js, Express, PostgreSQL.</a:t>
            </a:r>
          </a:p>
          <a:p>
            <a:r>
              <a:rPr lang="en-US" sz="1400" b="1" dirty="0"/>
              <a:t>Core </a:t>
            </a:r>
            <a:r>
              <a:rPr lang="en-US" sz="1400" b="1" dirty="0" smtClean="0"/>
              <a:t>Functionalities</a:t>
            </a:r>
            <a:r>
              <a:rPr lang="en-US" sz="1400" dirty="0" smtClean="0"/>
              <a:t>:</a:t>
            </a:r>
          </a:p>
          <a:p>
            <a:pPr lvl="1" algn="just">
              <a:buFont typeface="Wingdings" panose="05000000000000000000" pitchFamily="2" charset="2"/>
              <a:buChar char="§"/>
            </a:pPr>
            <a:r>
              <a:rPr lang="en-US" sz="1400" dirty="0" smtClean="0"/>
              <a:t>User form for inputting student information</a:t>
            </a:r>
          </a:p>
          <a:p>
            <a:pPr lvl="1" algn="just">
              <a:buFont typeface="Wingdings" panose="05000000000000000000" pitchFamily="2" charset="2"/>
              <a:buChar char="§"/>
            </a:pPr>
            <a:r>
              <a:rPr lang="en-US" sz="1400" dirty="0" smtClean="0"/>
              <a:t>Image upload and display feature.</a:t>
            </a:r>
          </a:p>
          <a:p>
            <a:pPr lvl="1" algn="just">
              <a:buFont typeface="Wingdings" panose="05000000000000000000" pitchFamily="2" charset="2"/>
              <a:buChar char="§"/>
            </a:pPr>
            <a:r>
              <a:rPr lang="en-US" sz="1400" dirty="0" smtClean="0"/>
              <a:t>Backend </a:t>
            </a:r>
            <a:r>
              <a:rPr lang="en-US" sz="1400" dirty="0"/>
              <a:t>integration with PostgreSQL for data storage and </a:t>
            </a:r>
            <a:r>
              <a:rPr lang="en-US" sz="1400" dirty="0" smtClean="0"/>
              <a:t>retrieval.</a:t>
            </a:r>
          </a:p>
          <a:p>
            <a:pPr lvl="1" algn="just">
              <a:buFont typeface="Wingdings" panose="05000000000000000000" pitchFamily="2" charset="2"/>
              <a:buChar char="§"/>
            </a:pPr>
            <a:r>
              <a:rPr lang="en-US" sz="1400" dirty="0" smtClean="0"/>
              <a:t>Displaying student data on the webpage.</a:t>
            </a:r>
          </a:p>
          <a:p>
            <a:pPr marL="0" lvl="0" indent="0" algn="just" rtl="0">
              <a:spcBef>
                <a:spcPts val="0"/>
              </a:spcBef>
              <a:spcAft>
                <a:spcPts val="0"/>
              </a:spcAft>
              <a:buClr>
                <a:schemeClr val="dk1"/>
              </a:buClr>
              <a:buSzPts val="1100"/>
              <a:buFont typeface="Arial"/>
              <a:buNone/>
            </a:pPr>
            <a:endParaRPr sz="1400" dirty="0"/>
          </a:p>
        </p:txBody>
      </p:sp>
      <p:grpSp>
        <p:nvGrpSpPr>
          <p:cNvPr id="2977" name="Google Shape;2977;p43"/>
          <p:cNvGrpSpPr/>
          <p:nvPr/>
        </p:nvGrpSpPr>
        <p:grpSpPr>
          <a:xfrm>
            <a:off x="5377825" y="-259212"/>
            <a:ext cx="3546520" cy="5797863"/>
            <a:chOff x="5377825" y="-259212"/>
            <a:chExt cx="3546520" cy="5797863"/>
          </a:xfrm>
        </p:grpSpPr>
        <p:sp>
          <p:nvSpPr>
            <p:cNvPr id="2978" name="Google Shape;2978;p43"/>
            <p:cNvSpPr/>
            <p:nvPr/>
          </p:nvSpPr>
          <p:spPr>
            <a:xfrm>
              <a:off x="5377825" y="2462075"/>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9" name="Google Shape;2979;p43"/>
            <p:cNvGrpSpPr/>
            <p:nvPr/>
          </p:nvGrpSpPr>
          <p:grpSpPr>
            <a:xfrm rot="5400000">
              <a:off x="6324485" y="-246911"/>
              <a:ext cx="1496033" cy="1471429"/>
              <a:chOff x="1077550" y="2914675"/>
              <a:chExt cx="494050" cy="485925"/>
            </a:xfrm>
          </p:grpSpPr>
          <p:sp>
            <p:nvSpPr>
              <p:cNvPr id="2980" name="Google Shape;2980;p43"/>
              <p:cNvSpPr/>
              <p:nvPr/>
            </p:nvSpPr>
            <p:spPr>
              <a:xfrm>
                <a:off x="1273675" y="2914675"/>
                <a:ext cx="94575" cy="137300"/>
              </a:xfrm>
              <a:custGeom>
                <a:avLst/>
                <a:gdLst/>
                <a:ahLst/>
                <a:cxnLst/>
                <a:rect l="l" t="t" r="r" b="b"/>
                <a:pathLst>
                  <a:path w="3783" h="5492" extrusionOk="0">
                    <a:moveTo>
                      <a:pt x="2871" y="0"/>
                    </a:moveTo>
                    <a:cubicBezTo>
                      <a:pt x="2812" y="0"/>
                      <a:pt x="2773" y="8"/>
                      <a:pt x="2773" y="8"/>
                    </a:cubicBezTo>
                    <a:lnTo>
                      <a:pt x="1" y="5492"/>
                    </a:lnTo>
                    <a:lnTo>
                      <a:pt x="1" y="5492"/>
                    </a:lnTo>
                    <a:lnTo>
                      <a:pt x="2984" y="4361"/>
                    </a:lnTo>
                    <a:lnTo>
                      <a:pt x="3472" y="1694"/>
                    </a:lnTo>
                    <a:cubicBezTo>
                      <a:pt x="3782" y="146"/>
                      <a:pt x="3129" y="0"/>
                      <a:pt x="28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43"/>
              <p:cNvSpPr/>
              <p:nvPr/>
            </p:nvSpPr>
            <p:spPr>
              <a:xfrm>
                <a:off x="1245950" y="2994075"/>
                <a:ext cx="279900" cy="110850"/>
              </a:xfrm>
              <a:custGeom>
                <a:avLst/>
                <a:gdLst/>
                <a:ahLst/>
                <a:cxnLst/>
                <a:rect l="l" t="t" r="r" b="b"/>
                <a:pathLst>
                  <a:path w="11196" h="4434" extrusionOk="0">
                    <a:moveTo>
                      <a:pt x="5119" y="0"/>
                    </a:moveTo>
                    <a:cubicBezTo>
                      <a:pt x="4851" y="0"/>
                      <a:pt x="4595" y="106"/>
                      <a:pt x="4403" y="298"/>
                    </a:cubicBezTo>
                    <a:lnTo>
                      <a:pt x="1115" y="2316"/>
                    </a:lnTo>
                    <a:lnTo>
                      <a:pt x="1" y="4434"/>
                    </a:lnTo>
                    <a:lnTo>
                      <a:pt x="5845" y="3081"/>
                    </a:lnTo>
                    <a:cubicBezTo>
                      <a:pt x="5995" y="2848"/>
                      <a:pt x="6250" y="2710"/>
                      <a:pt x="6527" y="2704"/>
                    </a:cubicBezTo>
                    <a:lnTo>
                      <a:pt x="9343" y="2649"/>
                    </a:lnTo>
                    <a:cubicBezTo>
                      <a:pt x="9737" y="2643"/>
                      <a:pt x="10120" y="2510"/>
                      <a:pt x="10430" y="2260"/>
                    </a:cubicBezTo>
                    <a:cubicBezTo>
                      <a:pt x="10818" y="1955"/>
                      <a:pt x="11195" y="1490"/>
                      <a:pt x="10840" y="980"/>
                    </a:cubicBezTo>
                    <a:lnTo>
                      <a:pt x="5290" y="15"/>
                    </a:lnTo>
                    <a:cubicBezTo>
                      <a:pt x="5233" y="5"/>
                      <a:pt x="5176" y="0"/>
                      <a:pt x="51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43"/>
              <p:cNvSpPr/>
              <p:nvPr/>
            </p:nvSpPr>
            <p:spPr>
              <a:xfrm>
                <a:off x="1077550" y="3024300"/>
                <a:ext cx="459800" cy="376300"/>
              </a:xfrm>
              <a:custGeom>
                <a:avLst/>
                <a:gdLst/>
                <a:ahLst/>
                <a:cxnLst/>
                <a:rect l="l" t="t" r="r" b="b"/>
                <a:pathLst>
                  <a:path w="18392" h="15052" extrusionOk="0">
                    <a:moveTo>
                      <a:pt x="12381" y="0"/>
                    </a:moveTo>
                    <a:cubicBezTo>
                      <a:pt x="12201" y="0"/>
                      <a:pt x="12020" y="48"/>
                      <a:pt x="11860" y="142"/>
                    </a:cubicBezTo>
                    <a:lnTo>
                      <a:pt x="6715" y="3219"/>
                    </a:lnTo>
                    <a:lnTo>
                      <a:pt x="4763" y="6651"/>
                    </a:lnTo>
                    <a:lnTo>
                      <a:pt x="0" y="7733"/>
                    </a:lnTo>
                    <a:lnTo>
                      <a:pt x="1569" y="15051"/>
                    </a:lnTo>
                    <a:cubicBezTo>
                      <a:pt x="1569" y="15051"/>
                      <a:pt x="3133" y="14691"/>
                      <a:pt x="5046" y="14048"/>
                    </a:cubicBezTo>
                    <a:cubicBezTo>
                      <a:pt x="8378" y="12922"/>
                      <a:pt x="13296" y="10843"/>
                      <a:pt x="15237" y="7849"/>
                    </a:cubicBezTo>
                    <a:cubicBezTo>
                      <a:pt x="15381" y="7627"/>
                      <a:pt x="15586" y="7455"/>
                      <a:pt x="15819" y="7339"/>
                    </a:cubicBezTo>
                    <a:cubicBezTo>
                      <a:pt x="16606" y="6923"/>
                      <a:pt x="18392" y="5881"/>
                      <a:pt x="17804" y="5177"/>
                    </a:cubicBezTo>
                    <a:cubicBezTo>
                      <a:pt x="17586" y="4916"/>
                      <a:pt x="17210" y="4818"/>
                      <a:pt x="16770" y="4818"/>
                    </a:cubicBezTo>
                    <a:cubicBezTo>
                      <a:pt x="15460" y="4818"/>
                      <a:pt x="13579" y="5681"/>
                      <a:pt x="13579" y="5681"/>
                    </a:cubicBezTo>
                    <a:cubicBezTo>
                      <a:pt x="13579" y="5681"/>
                      <a:pt x="12273" y="6413"/>
                      <a:pt x="11412" y="6413"/>
                    </a:cubicBezTo>
                    <a:cubicBezTo>
                      <a:pt x="11089" y="6413"/>
                      <a:pt x="10828" y="6310"/>
                      <a:pt x="10723" y="6025"/>
                    </a:cubicBezTo>
                    <a:cubicBezTo>
                      <a:pt x="10424" y="5232"/>
                      <a:pt x="11893" y="3807"/>
                      <a:pt x="12570" y="3197"/>
                    </a:cubicBezTo>
                    <a:cubicBezTo>
                      <a:pt x="12733" y="3060"/>
                      <a:pt x="12935" y="2983"/>
                      <a:pt x="13144" y="2983"/>
                    </a:cubicBezTo>
                    <a:cubicBezTo>
                      <a:pt x="13206" y="2983"/>
                      <a:pt x="13268" y="2989"/>
                      <a:pt x="13329" y="3003"/>
                    </a:cubicBezTo>
                    <a:lnTo>
                      <a:pt x="16063" y="3641"/>
                    </a:lnTo>
                    <a:cubicBezTo>
                      <a:pt x="16201" y="3675"/>
                      <a:pt x="16344" y="3692"/>
                      <a:pt x="16486" y="3692"/>
                    </a:cubicBezTo>
                    <a:cubicBezTo>
                      <a:pt x="16736" y="3692"/>
                      <a:pt x="16986" y="3640"/>
                      <a:pt x="17216" y="3541"/>
                    </a:cubicBezTo>
                    <a:cubicBezTo>
                      <a:pt x="17665" y="3336"/>
                      <a:pt x="18142" y="2986"/>
                      <a:pt x="17931" y="2393"/>
                    </a:cubicBezTo>
                    <a:lnTo>
                      <a:pt x="12786" y="87"/>
                    </a:lnTo>
                    <a:cubicBezTo>
                      <a:pt x="12658" y="29"/>
                      <a:pt x="12520" y="0"/>
                      <a:pt x="12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43"/>
              <p:cNvSpPr/>
              <p:nvPr/>
            </p:nvSpPr>
            <p:spPr>
              <a:xfrm>
                <a:off x="1296275" y="3022575"/>
                <a:ext cx="178425" cy="53100"/>
              </a:xfrm>
              <a:custGeom>
                <a:avLst/>
                <a:gdLst/>
                <a:ahLst/>
                <a:cxnLst/>
                <a:rect l="l" t="t" r="r" b="b"/>
                <a:pathLst>
                  <a:path w="7137" h="2124" extrusionOk="0">
                    <a:moveTo>
                      <a:pt x="3641" y="0"/>
                    </a:moveTo>
                    <a:cubicBezTo>
                      <a:pt x="3450" y="0"/>
                      <a:pt x="3260" y="51"/>
                      <a:pt x="3089" y="150"/>
                    </a:cubicBezTo>
                    <a:lnTo>
                      <a:pt x="1" y="2002"/>
                    </a:lnTo>
                    <a:lnTo>
                      <a:pt x="73" y="2124"/>
                    </a:lnTo>
                    <a:lnTo>
                      <a:pt x="3167" y="278"/>
                    </a:lnTo>
                    <a:cubicBezTo>
                      <a:pt x="3313" y="190"/>
                      <a:pt x="3480" y="145"/>
                      <a:pt x="3646" y="145"/>
                    </a:cubicBezTo>
                    <a:cubicBezTo>
                      <a:pt x="3775" y="145"/>
                      <a:pt x="3905" y="172"/>
                      <a:pt x="4026" y="228"/>
                    </a:cubicBezTo>
                    <a:lnTo>
                      <a:pt x="7075" y="1592"/>
                    </a:lnTo>
                    <a:lnTo>
                      <a:pt x="7136" y="1459"/>
                    </a:lnTo>
                    <a:lnTo>
                      <a:pt x="4087" y="95"/>
                    </a:lnTo>
                    <a:cubicBezTo>
                      <a:pt x="3943" y="31"/>
                      <a:pt x="3792" y="0"/>
                      <a:pt x="36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43"/>
              <p:cNvSpPr/>
              <p:nvPr/>
            </p:nvSpPr>
            <p:spPr>
              <a:xfrm>
                <a:off x="1292250" y="3002600"/>
                <a:ext cx="59925" cy="38150"/>
              </a:xfrm>
              <a:custGeom>
                <a:avLst/>
                <a:gdLst/>
                <a:ahLst/>
                <a:cxnLst/>
                <a:rect l="l" t="t" r="r" b="b"/>
                <a:pathLst>
                  <a:path w="2397" h="1526" extrusionOk="0">
                    <a:moveTo>
                      <a:pt x="2324" y="1"/>
                    </a:moveTo>
                    <a:lnTo>
                      <a:pt x="1" y="1398"/>
                    </a:lnTo>
                    <a:lnTo>
                      <a:pt x="78" y="1526"/>
                    </a:lnTo>
                    <a:lnTo>
                      <a:pt x="2396" y="123"/>
                    </a:lnTo>
                    <a:lnTo>
                      <a:pt x="2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43"/>
              <p:cNvSpPr/>
              <p:nvPr/>
            </p:nvSpPr>
            <p:spPr>
              <a:xfrm>
                <a:off x="1452350" y="3182950"/>
                <a:ext cx="13475" cy="23725"/>
              </a:xfrm>
              <a:custGeom>
                <a:avLst/>
                <a:gdLst/>
                <a:ahLst/>
                <a:cxnLst/>
                <a:rect l="l" t="t" r="r" b="b"/>
                <a:pathLst>
                  <a:path w="539" h="949" extrusionOk="0">
                    <a:moveTo>
                      <a:pt x="95" y="0"/>
                    </a:moveTo>
                    <a:lnTo>
                      <a:pt x="1" y="106"/>
                    </a:lnTo>
                    <a:cubicBezTo>
                      <a:pt x="289" y="377"/>
                      <a:pt x="394" y="943"/>
                      <a:pt x="394" y="949"/>
                    </a:cubicBezTo>
                    <a:lnTo>
                      <a:pt x="539" y="932"/>
                    </a:lnTo>
                    <a:cubicBezTo>
                      <a:pt x="533" y="904"/>
                      <a:pt x="428" y="305"/>
                      <a:pt x="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43"/>
              <p:cNvSpPr/>
              <p:nvPr/>
            </p:nvSpPr>
            <p:spPr>
              <a:xfrm>
                <a:off x="1496150" y="3071550"/>
                <a:ext cx="75450" cy="83000"/>
              </a:xfrm>
              <a:custGeom>
                <a:avLst/>
                <a:gdLst/>
                <a:ahLst/>
                <a:cxnLst/>
                <a:rect l="l" t="t" r="r" b="b"/>
                <a:pathLst>
                  <a:path w="3018" h="3320" extrusionOk="0">
                    <a:moveTo>
                      <a:pt x="2943" y="0"/>
                    </a:moveTo>
                    <a:cubicBezTo>
                      <a:pt x="2919" y="0"/>
                      <a:pt x="2896" y="15"/>
                      <a:pt x="2873" y="26"/>
                    </a:cubicBezTo>
                    <a:cubicBezTo>
                      <a:pt x="1969" y="597"/>
                      <a:pt x="1071" y="1157"/>
                      <a:pt x="167" y="1729"/>
                    </a:cubicBezTo>
                    <a:cubicBezTo>
                      <a:pt x="128" y="1756"/>
                      <a:pt x="84" y="1773"/>
                      <a:pt x="51" y="1801"/>
                    </a:cubicBezTo>
                    <a:cubicBezTo>
                      <a:pt x="1" y="1839"/>
                      <a:pt x="6" y="1900"/>
                      <a:pt x="62" y="1923"/>
                    </a:cubicBezTo>
                    <a:cubicBezTo>
                      <a:pt x="78" y="1928"/>
                      <a:pt x="101" y="1928"/>
                      <a:pt x="112" y="1934"/>
                    </a:cubicBezTo>
                    <a:cubicBezTo>
                      <a:pt x="333" y="1989"/>
                      <a:pt x="561" y="2039"/>
                      <a:pt x="794" y="2094"/>
                    </a:cubicBezTo>
                    <a:cubicBezTo>
                      <a:pt x="866" y="2117"/>
                      <a:pt x="943" y="2128"/>
                      <a:pt x="1021" y="2150"/>
                    </a:cubicBezTo>
                    <a:cubicBezTo>
                      <a:pt x="1015" y="2161"/>
                      <a:pt x="999" y="2178"/>
                      <a:pt x="993" y="2189"/>
                    </a:cubicBezTo>
                    <a:cubicBezTo>
                      <a:pt x="888" y="2333"/>
                      <a:pt x="788" y="2471"/>
                      <a:pt x="688" y="2621"/>
                    </a:cubicBezTo>
                    <a:cubicBezTo>
                      <a:pt x="622" y="2710"/>
                      <a:pt x="555" y="2799"/>
                      <a:pt x="494" y="2887"/>
                    </a:cubicBezTo>
                    <a:cubicBezTo>
                      <a:pt x="483" y="2898"/>
                      <a:pt x="478" y="2904"/>
                      <a:pt x="472" y="2921"/>
                    </a:cubicBezTo>
                    <a:cubicBezTo>
                      <a:pt x="450" y="2959"/>
                      <a:pt x="455" y="2993"/>
                      <a:pt x="494" y="3015"/>
                    </a:cubicBezTo>
                    <a:cubicBezTo>
                      <a:pt x="661" y="3115"/>
                      <a:pt x="816" y="3214"/>
                      <a:pt x="982" y="3314"/>
                    </a:cubicBezTo>
                    <a:lnTo>
                      <a:pt x="993" y="3314"/>
                    </a:lnTo>
                    <a:cubicBezTo>
                      <a:pt x="1004" y="3318"/>
                      <a:pt x="1014" y="3320"/>
                      <a:pt x="1023" y="3320"/>
                    </a:cubicBezTo>
                    <a:cubicBezTo>
                      <a:pt x="1044" y="3320"/>
                      <a:pt x="1063" y="3311"/>
                      <a:pt x="1082" y="3292"/>
                    </a:cubicBezTo>
                    <a:cubicBezTo>
                      <a:pt x="1088" y="3281"/>
                      <a:pt x="1104" y="3264"/>
                      <a:pt x="1110" y="3253"/>
                    </a:cubicBezTo>
                    <a:cubicBezTo>
                      <a:pt x="1276" y="3015"/>
                      <a:pt x="1442" y="2788"/>
                      <a:pt x="1609" y="2549"/>
                    </a:cubicBezTo>
                    <a:cubicBezTo>
                      <a:pt x="1614" y="2544"/>
                      <a:pt x="1620" y="2532"/>
                      <a:pt x="1636" y="2516"/>
                    </a:cubicBezTo>
                    <a:cubicBezTo>
                      <a:pt x="1642" y="2532"/>
                      <a:pt x="1659" y="2538"/>
                      <a:pt x="1664" y="2549"/>
                    </a:cubicBezTo>
                    <a:lnTo>
                      <a:pt x="2202" y="3198"/>
                    </a:lnTo>
                    <a:lnTo>
                      <a:pt x="2246" y="3237"/>
                    </a:lnTo>
                    <a:cubicBezTo>
                      <a:pt x="2258" y="3248"/>
                      <a:pt x="2273" y="3254"/>
                      <a:pt x="2289" y="3254"/>
                    </a:cubicBezTo>
                    <a:cubicBezTo>
                      <a:pt x="2318" y="3254"/>
                      <a:pt x="2348" y="3236"/>
                      <a:pt x="2363" y="3203"/>
                    </a:cubicBezTo>
                    <a:cubicBezTo>
                      <a:pt x="2363" y="3187"/>
                      <a:pt x="2368" y="3176"/>
                      <a:pt x="2368" y="3159"/>
                    </a:cubicBezTo>
                    <a:cubicBezTo>
                      <a:pt x="2585" y="2144"/>
                      <a:pt x="2795" y="1124"/>
                      <a:pt x="3000" y="104"/>
                    </a:cubicBezTo>
                    <a:cubicBezTo>
                      <a:pt x="3011" y="71"/>
                      <a:pt x="3017" y="26"/>
                      <a:pt x="2973" y="10"/>
                    </a:cubicBezTo>
                    <a:cubicBezTo>
                      <a:pt x="2963" y="3"/>
                      <a:pt x="2953" y="0"/>
                      <a:pt x="29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7" name="Google Shape;2987;p43"/>
            <p:cNvGrpSpPr/>
            <p:nvPr/>
          </p:nvGrpSpPr>
          <p:grpSpPr>
            <a:xfrm rot="778270">
              <a:off x="7457923" y="3938049"/>
              <a:ext cx="1318121" cy="1471437"/>
              <a:chOff x="3390175" y="4223650"/>
              <a:chExt cx="549325" cy="613250"/>
            </a:xfrm>
          </p:grpSpPr>
          <p:sp>
            <p:nvSpPr>
              <p:cNvPr id="2988" name="Google Shape;2988;p43"/>
              <p:cNvSpPr/>
              <p:nvPr/>
            </p:nvSpPr>
            <p:spPr>
              <a:xfrm>
                <a:off x="3402225" y="4269550"/>
                <a:ext cx="537275" cy="567350"/>
              </a:xfrm>
              <a:custGeom>
                <a:avLst/>
                <a:gdLst/>
                <a:ahLst/>
                <a:cxnLst/>
                <a:rect l="l" t="t" r="r" b="b"/>
                <a:pathLst>
                  <a:path w="21491" h="22694" extrusionOk="0">
                    <a:moveTo>
                      <a:pt x="1991" y="0"/>
                    </a:moveTo>
                    <a:cubicBezTo>
                      <a:pt x="1991" y="0"/>
                      <a:pt x="466" y="205"/>
                      <a:pt x="1847" y="2534"/>
                    </a:cubicBezTo>
                    <a:lnTo>
                      <a:pt x="4824" y="6637"/>
                    </a:lnTo>
                    <a:cubicBezTo>
                      <a:pt x="5684" y="7968"/>
                      <a:pt x="6959" y="10163"/>
                      <a:pt x="6615" y="10707"/>
                    </a:cubicBezTo>
                    <a:cubicBezTo>
                      <a:pt x="6466" y="10942"/>
                      <a:pt x="6251" y="11027"/>
                      <a:pt x="6019" y="11027"/>
                    </a:cubicBezTo>
                    <a:cubicBezTo>
                      <a:pt x="5732" y="11027"/>
                      <a:pt x="5419" y="10897"/>
                      <a:pt x="5173" y="10762"/>
                    </a:cubicBezTo>
                    <a:cubicBezTo>
                      <a:pt x="4724" y="10512"/>
                      <a:pt x="4325" y="10185"/>
                      <a:pt x="3893" y="9925"/>
                    </a:cubicBezTo>
                    <a:cubicBezTo>
                      <a:pt x="3294" y="9570"/>
                      <a:pt x="2656" y="9259"/>
                      <a:pt x="1991" y="9043"/>
                    </a:cubicBezTo>
                    <a:cubicBezTo>
                      <a:pt x="1770" y="8973"/>
                      <a:pt x="1460" y="8874"/>
                      <a:pt x="1176" y="8874"/>
                    </a:cubicBezTo>
                    <a:cubicBezTo>
                      <a:pt x="990" y="8874"/>
                      <a:pt x="814" y="8917"/>
                      <a:pt x="682" y="9038"/>
                    </a:cubicBezTo>
                    <a:cubicBezTo>
                      <a:pt x="0" y="9647"/>
                      <a:pt x="1353" y="10773"/>
                      <a:pt x="1958" y="11422"/>
                    </a:cubicBezTo>
                    <a:cubicBezTo>
                      <a:pt x="3421" y="12985"/>
                      <a:pt x="12653" y="22694"/>
                      <a:pt x="12653" y="22694"/>
                    </a:cubicBezTo>
                    <a:lnTo>
                      <a:pt x="21491" y="17232"/>
                    </a:lnTo>
                    <a:cubicBezTo>
                      <a:pt x="21491" y="17232"/>
                      <a:pt x="13823" y="6587"/>
                      <a:pt x="12587" y="5184"/>
                    </a:cubicBezTo>
                    <a:cubicBezTo>
                      <a:pt x="11116" y="3504"/>
                      <a:pt x="10183" y="3159"/>
                      <a:pt x="9664" y="3159"/>
                    </a:cubicBezTo>
                    <a:cubicBezTo>
                      <a:pt x="9303" y="3159"/>
                      <a:pt x="9143" y="3327"/>
                      <a:pt x="9143" y="3327"/>
                    </a:cubicBezTo>
                    <a:cubicBezTo>
                      <a:pt x="8705" y="3062"/>
                      <a:pt x="8362" y="2972"/>
                      <a:pt x="8100" y="2972"/>
                    </a:cubicBezTo>
                    <a:cubicBezTo>
                      <a:pt x="7544" y="2972"/>
                      <a:pt x="7347" y="3377"/>
                      <a:pt x="7347" y="3377"/>
                    </a:cubicBezTo>
                    <a:cubicBezTo>
                      <a:pt x="7019" y="3183"/>
                      <a:pt x="6712" y="3112"/>
                      <a:pt x="6437" y="3112"/>
                    </a:cubicBezTo>
                    <a:cubicBezTo>
                      <a:pt x="6051" y="3112"/>
                      <a:pt x="5730" y="3252"/>
                      <a:pt x="5506" y="3388"/>
                    </a:cubicBezTo>
                    <a:lnTo>
                      <a:pt x="1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43"/>
              <p:cNvSpPr/>
              <p:nvPr/>
            </p:nvSpPr>
            <p:spPr>
              <a:xfrm>
                <a:off x="3584925" y="4348975"/>
                <a:ext cx="72775" cy="59475"/>
              </a:xfrm>
              <a:custGeom>
                <a:avLst/>
                <a:gdLst/>
                <a:ahLst/>
                <a:cxnLst/>
                <a:rect l="l" t="t" r="r" b="b"/>
                <a:pathLst>
                  <a:path w="2911" h="2379" extrusionOk="0">
                    <a:moveTo>
                      <a:pt x="89" y="0"/>
                    </a:moveTo>
                    <a:lnTo>
                      <a:pt x="0" y="166"/>
                    </a:lnTo>
                    <a:cubicBezTo>
                      <a:pt x="22" y="177"/>
                      <a:pt x="1553" y="1020"/>
                      <a:pt x="2772" y="2379"/>
                    </a:cubicBezTo>
                    <a:lnTo>
                      <a:pt x="2911" y="2257"/>
                    </a:lnTo>
                    <a:cubicBezTo>
                      <a:pt x="1669" y="871"/>
                      <a:pt x="105" y="11"/>
                      <a:pt x="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43"/>
              <p:cNvSpPr/>
              <p:nvPr/>
            </p:nvSpPr>
            <p:spPr>
              <a:xfrm>
                <a:off x="3538750" y="4351875"/>
                <a:ext cx="83475" cy="86375"/>
              </a:xfrm>
              <a:custGeom>
                <a:avLst/>
                <a:gdLst/>
                <a:ahLst/>
                <a:cxnLst/>
                <a:rect l="l" t="t" r="r" b="b"/>
                <a:pathLst>
                  <a:path w="3339" h="3455" extrusionOk="0">
                    <a:moveTo>
                      <a:pt x="134" y="0"/>
                    </a:moveTo>
                    <a:lnTo>
                      <a:pt x="1" y="139"/>
                    </a:lnTo>
                    <a:cubicBezTo>
                      <a:pt x="23" y="156"/>
                      <a:pt x="1941" y="1985"/>
                      <a:pt x="3189" y="3455"/>
                    </a:cubicBezTo>
                    <a:lnTo>
                      <a:pt x="3339" y="3333"/>
                    </a:lnTo>
                    <a:cubicBezTo>
                      <a:pt x="2080" y="1858"/>
                      <a:pt x="156" y="17"/>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43"/>
              <p:cNvSpPr/>
              <p:nvPr/>
            </p:nvSpPr>
            <p:spPr>
              <a:xfrm>
                <a:off x="3630525" y="4348550"/>
                <a:ext cx="51725" cy="41200"/>
              </a:xfrm>
              <a:custGeom>
                <a:avLst/>
                <a:gdLst/>
                <a:ahLst/>
                <a:cxnLst/>
                <a:rect l="l" t="t" r="r" b="b"/>
                <a:pathLst>
                  <a:path w="2069" h="1648" extrusionOk="0">
                    <a:moveTo>
                      <a:pt x="61" y="0"/>
                    </a:moveTo>
                    <a:lnTo>
                      <a:pt x="0" y="178"/>
                    </a:lnTo>
                    <a:cubicBezTo>
                      <a:pt x="6" y="178"/>
                      <a:pt x="727" y="450"/>
                      <a:pt x="1941" y="1647"/>
                    </a:cubicBezTo>
                    <a:lnTo>
                      <a:pt x="2068" y="1509"/>
                    </a:lnTo>
                    <a:cubicBezTo>
                      <a:pt x="821" y="283"/>
                      <a:pt x="89" y="1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43"/>
              <p:cNvSpPr/>
              <p:nvPr/>
            </p:nvSpPr>
            <p:spPr>
              <a:xfrm>
                <a:off x="3506050" y="4405525"/>
                <a:ext cx="48675" cy="105400"/>
              </a:xfrm>
              <a:custGeom>
                <a:avLst/>
                <a:gdLst/>
                <a:ahLst/>
                <a:cxnLst/>
                <a:rect l="l" t="t" r="r" b="b"/>
                <a:pathLst>
                  <a:path w="1947" h="4216" extrusionOk="0">
                    <a:moveTo>
                      <a:pt x="0" y="0"/>
                    </a:moveTo>
                    <a:lnTo>
                      <a:pt x="0" y="0"/>
                    </a:lnTo>
                    <a:cubicBezTo>
                      <a:pt x="0" y="1"/>
                      <a:pt x="106" y="3582"/>
                      <a:pt x="998" y="4153"/>
                    </a:cubicBezTo>
                    <a:cubicBezTo>
                      <a:pt x="1068" y="4196"/>
                      <a:pt x="1134" y="4215"/>
                      <a:pt x="1197" y="4215"/>
                    </a:cubicBezTo>
                    <a:cubicBezTo>
                      <a:pt x="1659" y="4215"/>
                      <a:pt x="1946" y="3194"/>
                      <a:pt x="1946" y="3194"/>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43"/>
              <p:cNvSpPr/>
              <p:nvPr/>
            </p:nvSpPr>
            <p:spPr>
              <a:xfrm>
                <a:off x="3503825" y="4410650"/>
                <a:ext cx="52425" cy="78050"/>
              </a:xfrm>
              <a:custGeom>
                <a:avLst/>
                <a:gdLst/>
                <a:ahLst/>
                <a:cxnLst/>
                <a:rect l="l" t="t" r="r" b="b"/>
                <a:pathLst>
                  <a:path w="2097" h="3122" extrusionOk="0">
                    <a:moveTo>
                      <a:pt x="156" y="0"/>
                    </a:moveTo>
                    <a:lnTo>
                      <a:pt x="1" y="100"/>
                    </a:lnTo>
                    <a:lnTo>
                      <a:pt x="1941" y="3122"/>
                    </a:lnTo>
                    <a:lnTo>
                      <a:pt x="2096" y="3022"/>
                    </a:lnTo>
                    <a:lnTo>
                      <a:pt x="1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43"/>
              <p:cNvSpPr/>
              <p:nvPr/>
            </p:nvSpPr>
            <p:spPr>
              <a:xfrm>
                <a:off x="3460300" y="4226300"/>
                <a:ext cx="16100" cy="21775"/>
              </a:xfrm>
              <a:custGeom>
                <a:avLst/>
                <a:gdLst/>
                <a:ahLst/>
                <a:cxnLst/>
                <a:rect l="l" t="t" r="r" b="b"/>
                <a:pathLst>
                  <a:path w="644" h="871" extrusionOk="0">
                    <a:moveTo>
                      <a:pt x="450" y="0"/>
                    </a:moveTo>
                    <a:lnTo>
                      <a:pt x="1" y="754"/>
                    </a:lnTo>
                    <a:lnTo>
                      <a:pt x="195" y="871"/>
                    </a:lnTo>
                    <a:lnTo>
                      <a:pt x="644" y="111"/>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43"/>
              <p:cNvSpPr/>
              <p:nvPr/>
            </p:nvSpPr>
            <p:spPr>
              <a:xfrm>
                <a:off x="3431750" y="4223650"/>
                <a:ext cx="8900" cy="22625"/>
              </a:xfrm>
              <a:custGeom>
                <a:avLst/>
                <a:gdLst/>
                <a:ahLst/>
                <a:cxnLst/>
                <a:rect l="l" t="t" r="r" b="b"/>
                <a:pathLst>
                  <a:path w="356" h="905" extrusionOk="0">
                    <a:moveTo>
                      <a:pt x="222" y="1"/>
                    </a:moveTo>
                    <a:lnTo>
                      <a:pt x="0" y="34"/>
                    </a:lnTo>
                    <a:lnTo>
                      <a:pt x="139" y="905"/>
                    </a:lnTo>
                    <a:lnTo>
                      <a:pt x="355" y="871"/>
                    </a:ln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43"/>
              <p:cNvSpPr/>
              <p:nvPr/>
            </p:nvSpPr>
            <p:spPr>
              <a:xfrm>
                <a:off x="3399875" y="4244450"/>
                <a:ext cx="20125" cy="18725"/>
              </a:xfrm>
              <a:custGeom>
                <a:avLst/>
                <a:gdLst/>
                <a:ahLst/>
                <a:cxnLst/>
                <a:rect l="l" t="t" r="r" b="b"/>
                <a:pathLst>
                  <a:path w="805" h="749" extrusionOk="0">
                    <a:moveTo>
                      <a:pt x="150" y="0"/>
                    </a:moveTo>
                    <a:lnTo>
                      <a:pt x="0" y="161"/>
                    </a:lnTo>
                    <a:lnTo>
                      <a:pt x="660" y="749"/>
                    </a:lnTo>
                    <a:lnTo>
                      <a:pt x="804" y="583"/>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43"/>
              <p:cNvSpPr/>
              <p:nvPr/>
            </p:nvSpPr>
            <p:spPr>
              <a:xfrm>
                <a:off x="3390175" y="4281600"/>
                <a:ext cx="22200" cy="6400"/>
              </a:xfrm>
              <a:custGeom>
                <a:avLst/>
                <a:gdLst/>
                <a:ahLst/>
                <a:cxnLst/>
                <a:rect l="l" t="t" r="r" b="b"/>
                <a:pathLst>
                  <a:path w="888" h="256" extrusionOk="0">
                    <a:moveTo>
                      <a:pt x="6" y="0"/>
                    </a:moveTo>
                    <a:lnTo>
                      <a:pt x="0" y="222"/>
                    </a:lnTo>
                    <a:lnTo>
                      <a:pt x="876" y="255"/>
                    </a:lnTo>
                    <a:lnTo>
                      <a:pt x="887" y="34"/>
                    </a:lnTo>
                    <a:lnTo>
                      <a:pt x="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8" name="Google Shape;2998;p43"/>
            <p:cNvGrpSpPr/>
            <p:nvPr/>
          </p:nvGrpSpPr>
          <p:grpSpPr>
            <a:xfrm>
              <a:off x="6413512" y="4196659"/>
              <a:ext cx="653056" cy="655170"/>
              <a:chOff x="1926550" y="3146625"/>
              <a:chExt cx="301225" cy="302200"/>
            </a:xfrm>
          </p:grpSpPr>
          <p:sp>
            <p:nvSpPr>
              <p:cNvPr id="2999" name="Google Shape;2999;p43"/>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43"/>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43"/>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43"/>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43"/>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43"/>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43"/>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43"/>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43"/>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8" name="Google Shape;3008;p43"/>
            <p:cNvGrpSpPr/>
            <p:nvPr/>
          </p:nvGrpSpPr>
          <p:grpSpPr>
            <a:xfrm>
              <a:off x="8104247" y="3432527"/>
              <a:ext cx="653046" cy="611943"/>
              <a:chOff x="1281300" y="2251475"/>
              <a:chExt cx="280025" cy="262400"/>
            </a:xfrm>
          </p:grpSpPr>
          <p:sp>
            <p:nvSpPr>
              <p:cNvPr id="3009" name="Google Shape;3009;p43"/>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43"/>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43"/>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43"/>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43"/>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4" name="Google Shape;3014;p43"/>
            <p:cNvGrpSpPr/>
            <p:nvPr/>
          </p:nvGrpSpPr>
          <p:grpSpPr>
            <a:xfrm>
              <a:off x="5963172" y="1155892"/>
              <a:ext cx="503203" cy="356245"/>
              <a:chOff x="2779525" y="4198925"/>
              <a:chExt cx="148350" cy="105025"/>
            </a:xfrm>
          </p:grpSpPr>
          <p:grpSp>
            <p:nvGrpSpPr>
              <p:cNvPr id="3015" name="Google Shape;3015;p43"/>
              <p:cNvGrpSpPr/>
              <p:nvPr/>
            </p:nvGrpSpPr>
            <p:grpSpPr>
              <a:xfrm>
                <a:off x="2779525" y="4204125"/>
                <a:ext cx="148350" cy="99825"/>
                <a:chOff x="2438725" y="3288850"/>
                <a:chExt cx="148350" cy="99825"/>
              </a:xfrm>
            </p:grpSpPr>
            <p:sp>
              <p:nvSpPr>
                <p:cNvPr id="3016" name="Google Shape;3016;p43"/>
                <p:cNvSpPr/>
                <p:nvPr/>
              </p:nvSpPr>
              <p:spPr>
                <a:xfrm>
                  <a:off x="2482950" y="3308250"/>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43"/>
                <p:cNvSpPr/>
                <p:nvPr/>
              </p:nvSpPr>
              <p:spPr>
                <a:xfrm>
                  <a:off x="2438725" y="3288850"/>
                  <a:ext cx="34825" cy="29000"/>
                </a:xfrm>
                <a:custGeom>
                  <a:avLst/>
                  <a:gdLst/>
                  <a:ahLst/>
                  <a:cxnLst/>
                  <a:rect l="l" t="t" r="r" b="b"/>
                  <a:pathLst>
                    <a:path w="1393" h="1160" extrusionOk="0">
                      <a:moveTo>
                        <a:pt x="1126" y="0"/>
                      </a:moveTo>
                      <a:lnTo>
                        <a:pt x="505" y="610"/>
                      </a:lnTo>
                      <a:lnTo>
                        <a:pt x="272" y="372"/>
                      </a:lnTo>
                      <a:lnTo>
                        <a:pt x="1" y="644"/>
                      </a:lnTo>
                      <a:lnTo>
                        <a:pt x="505" y="1159"/>
                      </a:lnTo>
                      <a:lnTo>
                        <a:pt x="1392" y="272"/>
                      </a:lnTo>
                      <a:lnTo>
                        <a:pt x="11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43"/>
                <p:cNvSpPr/>
                <p:nvPr/>
              </p:nvSpPr>
              <p:spPr>
                <a:xfrm>
                  <a:off x="2482950" y="3354700"/>
                  <a:ext cx="104125" cy="9575"/>
                </a:xfrm>
                <a:custGeom>
                  <a:avLst/>
                  <a:gdLst/>
                  <a:ahLst/>
                  <a:cxnLst/>
                  <a:rect l="l" t="t" r="r" b="b"/>
                  <a:pathLst>
                    <a:path w="4165" h="383" extrusionOk="0">
                      <a:moveTo>
                        <a:pt x="0" y="0"/>
                      </a:moveTo>
                      <a:lnTo>
                        <a:pt x="0" y="383"/>
                      </a:lnTo>
                      <a:lnTo>
                        <a:pt x="4164" y="383"/>
                      </a:lnTo>
                      <a:lnTo>
                        <a:pt x="41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43"/>
                <p:cNvSpPr/>
                <p:nvPr/>
              </p:nvSpPr>
              <p:spPr>
                <a:xfrm>
                  <a:off x="2482950" y="3379075"/>
                  <a:ext cx="104125" cy="9600"/>
                </a:xfrm>
                <a:custGeom>
                  <a:avLst/>
                  <a:gdLst/>
                  <a:ahLst/>
                  <a:cxnLst/>
                  <a:rect l="l" t="t" r="r" b="b"/>
                  <a:pathLst>
                    <a:path w="4165" h="384" extrusionOk="0">
                      <a:moveTo>
                        <a:pt x="0" y="1"/>
                      </a:moveTo>
                      <a:lnTo>
                        <a:pt x="0" y="384"/>
                      </a:lnTo>
                      <a:lnTo>
                        <a:pt x="4164" y="384"/>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43"/>
                <p:cNvSpPr/>
                <p:nvPr/>
              </p:nvSpPr>
              <p:spPr>
                <a:xfrm>
                  <a:off x="2438725" y="3359675"/>
                  <a:ext cx="34825" cy="29000"/>
                </a:xfrm>
                <a:custGeom>
                  <a:avLst/>
                  <a:gdLst/>
                  <a:ahLst/>
                  <a:cxnLst/>
                  <a:rect l="l" t="t" r="r" b="b"/>
                  <a:pathLst>
                    <a:path w="1393" h="1160" extrusionOk="0">
                      <a:moveTo>
                        <a:pt x="1126" y="1"/>
                      </a:moveTo>
                      <a:lnTo>
                        <a:pt x="505" y="611"/>
                      </a:lnTo>
                      <a:lnTo>
                        <a:pt x="272" y="378"/>
                      </a:lnTo>
                      <a:lnTo>
                        <a:pt x="1" y="644"/>
                      </a:lnTo>
                      <a:lnTo>
                        <a:pt x="505" y="1160"/>
                      </a:lnTo>
                      <a:lnTo>
                        <a:pt x="1392" y="272"/>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1" name="Google Shape;3021;p43"/>
              <p:cNvSpPr/>
              <p:nvPr/>
            </p:nvSpPr>
            <p:spPr>
              <a:xfrm>
                <a:off x="2823750" y="4198925"/>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2" name="Google Shape;3022;p43"/>
            <p:cNvGrpSpPr/>
            <p:nvPr/>
          </p:nvGrpSpPr>
          <p:grpSpPr>
            <a:xfrm>
              <a:off x="6014875" y="1676225"/>
              <a:ext cx="1975834" cy="1962284"/>
              <a:chOff x="6014875" y="1676225"/>
              <a:chExt cx="1975834" cy="1962284"/>
            </a:xfrm>
          </p:grpSpPr>
          <p:sp>
            <p:nvSpPr>
              <p:cNvPr id="3023" name="Google Shape;3023;p43"/>
              <p:cNvSpPr/>
              <p:nvPr/>
            </p:nvSpPr>
            <p:spPr>
              <a:xfrm>
                <a:off x="6093163" y="1741275"/>
                <a:ext cx="1897545" cy="1897234"/>
              </a:xfrm>
              <a:custGeom>
                <a:avLst/>
                <a:gdLst/>
                <a:ahLst/>
                <a:cxnLst/>
                <a:rect l="l" t="t" r="r" b="b"/>
                <a:pathLst>
                  <a:path w="36551" h="36545" extrusionOk="0">
                    <a:moveTo>
                      <a:pt x="4043" y="0"/>
                    </a:moveTo>
                    <a:cubicBezTo>
                      <a:pt x="3904" y="0"/>
                      <a:pt x="3765" y="6"/>
                      <a:pt x="3632" y="22"/>
                    </a:cubicBezTo>
                    <a:cubicBezTo>
                      <a:pt x="3566" y="28"/>
                      <a:pt x="3505" y="34"/>
                      <a:pt x="3433" y="50"/>
                    </a:cubicBezTo>
                    <a:cubicBezTo>
                      <a:pt x="3100" y="100"/>
                      <a:pt x="2778" y="194"/>
                      <a:pt x="2473" y="322"/>
                    </a:cubicBezTo>
                    <a:cubicBezTo>
                      <a:pt x="2412" y="350"/>
                      <a:pt x="2357" y="377"/>
                      <a:pt x="2296" y="405"/>
                    </a:cubicBezTo>
                    <a:cubicBezTo>
                      <a:pt x="943" y="1054"/>
                      <a:pt x="1" y="2445"/>
                      <a:pt x="1" y="4042"/>
                    </a:cubicBezTo>
                    <a:lnTo>
                      <a:pt x="1" y="32508"/>
                    </a:lnTo>
                    <a:cubicBezTo>
                      <a:pt x="1" y="34731"/>
                      <a:pt x="1819" y="36544"/>
                      <a:pt x="4043" y="36544"/>
                    </a:cubicBezTo>
                    <a:lnTo>
                      <a:pt x="32508" y="36544"/>
                    </a:lnTo>
                    <a:cubicBezTo>
                      <a:pt x="34726" y="36544"/>
                      <a:pt x="36550" y="34731"/>
                      <a:pt x="36550" y="32508"/>
                    </a:cubicBezTo>
                    <a:lnTo>
                      <a:pt x="36550" y="4042"/>
                    </a:lnTo>
                    <a:cubicBezTo>
                      <a:pt x="36539" y="2723"/>
                      <a:pt x="35901" y="1547"/>
                      <a:pt x="34920" y="804"/>
                    </a:cubicBezTo>
                    <a:cubicBezTo>
                      <a:pt x="34665" y="610"/>
                      <a:pt x="34377" y="444"/>
                      <a:pt x="34072" y="322"/>
                    </a:cubicBezTo>
                    <a:cubicBezTo>
                      <a:pt x="33955" y="272"/>
                      <a:pt x="33833" y="222"/>
                      <a:pt x="33706" y="183"/>
                    </a:cubicBezTo>
                    <a:cubicBezTo>
                      <a:pt x="33323" y="61"/>
                      <a:pt x="32924" y="0"/>
                      <a:pt x="325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43"/>
              <p:cNvSpPr/>
              <p:nvPr/>
            </p:nvSpPr>
            <p:spPr>
              <a:xfrm>
                <a:off x="6278554" y="1857254"/>
                <a:ext cx="1493646" cy="1042038"/>
              </a:xfrm>
              <a:custGeom>
                <a:avLst/>
                <a:gdLst/>
                <a:ahLst/>
                <a:cxnLst/>
                <a:rect l="l" t="t" r="r" b="b"/>
                <a:pathLst>
                  <a:path w="28771" h="20072" extrusionOk="0">
                    <a:moveTo>
                      <a:pt x="27906" y="289"/>
                    </a:moveTo>
                    <a:cubicBezTo>
                      <a:pt x="28222" y="289"/>
                      <a:pt x="28477" y="544"/>
                      <a:pt x="28477" y="866"/>
                    </a:cubicBezTo>
                    <a:lnTo>
                      <a:pt x="28477" y="19201"/>
                    </a:lnTo>
                    <a:cubicBezTo>
                      <a:pt x="28477" y="19523"/>
                      <a:pt x="28222" y="19778"/>
                      <a:pt x="27906" y="19778"/>
                    </a:cubicBezTo>
                    <a:lnTo>
                      <a:pt x="865" y="19778"/>
                    </a:lnTo>
                    <a:cubicBezTo>
                      <a:pt x="549" y="19778"/>
                      <a:pt x="294" y="19523"/>
                      <a:pt x="294" y="19201"/>
                    </a:cubicBezTo>
                    <a:lnTo>
                      <a:pt x="294" y="866"/>
                    </a:lnTo>
                    <a:cubicBezTo>
                      <a:pt x="294" y="544"/>
                      <a:pt x="549" y="289"/>
                      <a:pt x="865" y="289"/>
                    </a:cubicBezTo>
                    <a:close/>
                    <a:moveTo>
                      <a:pt x="865" y="1"/>
                    </a:moveTo>
                    <a:cubicBezTo>
                      <a:pt x="388" y="1"/>
                      <a:pt x="0" y="389"/>
                      <a:pt x="0" y="866"/>
                    </a:cubicBezTo>
                    <a:lnTo>
                      <a:pt x="0" y="19201"/>
                    </a:lnTo>
                    <a:cubicBezTo>
                      <a:pt x="0" y="19684"/>
                      <a:pt x="388" y="20072"/>
                      <a:pt x="865" y="20072"/>
                    </a:cubicBezTo>
                    <a:lnTo>
                      <a:pt x="27906" y="20072"/>
                    </a:lnTo>
                    <a:cubicBezTo>
                      <a:pt x="28383" y="20072"/>
                      <a:pt x="28771" y="19684"/>
                      <a:pt x="28771" y="19201"/>
                    </a:cubicBezTo>
                    <a:lnTo>
                      <a:pt x="28771" y="866"/>
                    </a:lnTo>
                    <a:cubicBezTo>
                      <a:pt x="28771" y="389"/>
                      <a:pt x="28383" y="1"/>
                      <a:pt x="279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43"/>
              <p:cNvSpPr/>
              <p:nvPr/>
            </p:nvSpPr>
            <p:spPr>
              <a:xfrm>
                <a:off x="6354246" y="1933829"/>
                <a:ext cx="89294" cy="89294"/>
              </a:xfrm>
              <a:custGeom>
                <a:avLst/>
                <a:gdLst/>
                <a:ahLst/>
                <a:cxnLst/>
                <a:rect l="l" t="t" r="r" b="b"/>
                <a:pathLst>
                  <a:path w="1720" h="1720" extrusionOk="0">
                    <a:moveTo>
                      <a:pt x="860" y="289"/>
                    </a:moveTo>
                    <a:cubicBezTo>
                      <a:pt x="1170" y="289"/>
                      <a:pt x="1425" y="549"/>
                      <a:pt x="1425" y="860"/>
                    </a:cubicBezTo>
                    <a:cubicBezTo>
                      <a:pt x="1425" y="1170"/>
                      <a:pt x="1170" y="1426"/>
                      <a:pt x="860" y="1426"/>
                    </a:cubicBezTo>
                    <a:cubicBezTo>
                      <a:pt x="544" y="1426"/>
                      <a:pt x="289" y="1170"/>
                      <a:pt x="289" y="860"/>
                    </a:cubicBezTo>
                    <a:cubicBezTo>
                      <a:pt x="289" y="549"/>
                      <a:pt x="544" y="289"/>
                      <a:pt x="860" y="289"/>
                    </a:cubicBezTo>
                    <a:close/>
                    <a:moveTo>
                      <a:pt x="860" y="1"/>
                    </a:moveTo>
                    <a:cubicBezTo>
                      <a:pt x="378" y="1"/>
                      <a:pt x="1" y="383"/>
                      <a:pt x="1" y="860"/>
                    </a:cubicBezTo>
                    <a:cubicBezTo>
                      <a:pt x="1" y="1337"/>
                      <a:pt x="383" y="1719"/>
                      <a:pt x="860" y="1719"/>
                    </a:cubicBezTo>
                    <a:cubicBezTo>
                      <a:pt x="1331" y="1719"/>
                      <a:pt x="1719" y="1337"/>
                      <a:pt x="1719" y="860"/>
                    </a:cubicBezTo>
                    <a:cubicBezTo>
                      <a:pt x="1719" y="383"/>
                      <a:pt x="1337" y="1"/>
                      <a:pt x="8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43"/>
              <p:cNvSpPr/>
              <p:nvPr/>
            </p:nvSpPr>
            <p:spPr>
              <a:xfrm>
                <a:off x="6451536" y="1933829"/>
                <a:ext cx="89294" cy="89294"/>
              </a:xfrm>
              <a:custGeom>
                <a:avLst/>
                <a:gdLst/>
                <a:ahLst/>
                <a:cxnLst/>
                <a:rect l="l" t="t" r="r" b="b"/>
                <a:pathLst>
                  <a:path w="1720" h="1720" extrusionOk="0">
                    <a:moveTo>
                      <a:pt x="860" y="289"/>
                    </a:moveTo>
                    <a:cubicBezTo>
                      <a:pt x="1182" y="289"/>
                      <a:pt x="1431" y="549"/>
                      <a:pt x="1431" y="860"/>
                    </a:cubicBezTo>
                    <a:cubicBezTo>
                      <a:pt x="1431" y="1170"/>
                      <a:pt x="1176" y="1426"/>
                      <a:pt x="860" y="1426"/>
                    </a:cubicBezTo>
                    <a:cubicBezTo>
                      <a:pt x="549" y="1426"/>
                      <a:pt x="294" y="1170"/>
                      <a:pt x="294" y="860"/>
                    </a:cubicBezTo>
                    <a:cubicBezTo>
                      <a:pt x="294" y="549"/>
                      <a:pt x="549" y="289"/>
                      <a:pt x="860" y="289"/>
                    </a:cubicBezTo>
                    <a:close/>
                    <a:moveTo>
                      <a:pt x="860" y="1"/>
                    </a:moveTo>
                    <a:cubicBezTo>
                      <a:pt x="383" y="1"/>
                      <a:pt x="1" y="383"/>
                      <a:pt x="1" y="860"/>
                    </a:cubicBezTo>
                    <a:cubicBezTo>
                      <a:pt x="1" y="1337"/>
                      <a:pt x="389" y="1719"/>
                      <a:pt x="860" y="1719"/>
                    </a:cubicBezTo>
                    <a:cubicBezTo>
                      <a:pt x="1331" y="1719"/>
                      <a:pt x="1719" y="1337"/>
                      <a:pt x="1719" y="860"/>
                    </a:cubicBezTo>
                    <a:cubicBezTo>
                      <a:pt x="1719" y="383"/>
                      <a:pt x="1342" y="1"/>
                      <a:pt x="8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43"/>
              <p:cNvSpPr/>
              <p:nvPr/>
            </p:nvSpPr>
            <p:spPr>
              <a:xfrm>
                <a:off x="6549396" y="1933829"/>
                <a:ext cx="89294" cy="89294"/>
              </a:xfrm>
              <a:custGeom>
                <a:avLst/>
                <a:gdLst/>
                <a:ahLst/>
                <a:cxnLst/>
                <a:rect l="l" t="t" r="r" b="b"/>
                <a:pathLst>
                  <a:path w="1720" h="1720" extrusionOk="0">
                    <a:moveTo>
                      <a:pt x="860" y="289"/>
                    </a:moveTo>
                    <a:cubicBezTo>
                      <a:pt x="1176" y="289"/>
                      <a:pt x="1431" y="549"/>
                      <a:pt x="1431" y="860"/>
                    </a:cubicBezTo>
                    <a:cubicBezTo>
                      <a:pt x="1431" y="1170"/>
                      <a:pt x="1176" y="1426"/>
                      <a:pt x="860" y="1426"/>
                    </a:cubicBezTo>
                    <a:cubicBezTo>
                      <a:pt x="550" y="1426"/>
                      <a:pt x="295" y="1170"/>
                      <a:pt x="295" y="860"/>
                    </a:cubicBezTo>
                    <a:cubicBezTo>
                      <a:pt x="295" y="549"/>
                      <a:pt x="550" y="289"/>
                      <a:pt x="860" y="289"/>
                    </a:cubicBezTo>
                    <a:close/>
                    <a:moveTo>
                      <a:pt x="860" y="1"/>
                    </a:moveTo>
                    <a:cubicBezTo>
                      <a:pt x="383" y="1"/>
                      <a:pt x="1" y="383"/>
                      <a:pt x="1" y="860"/>
                    </a:cubicBezTo>
                    <a:cubicBezTo>
                      <a:pt x="1" y="1337"/>
                      <a:pt x="389" y="1719"/>
                      <a:pt x="860" y="1719"/>
                    </a:cubicBezTo>
                    <a:cubicBezTo>
                      <a:pt x="1331" y="1719"/>
                      <a:pt x="1719" y="1337"/>
                      <a:pt x="1719" y="860"/>
                    </a:cubicBezTo>
                    <a:cubicBezTo>
                      <a:pt x="1719" y="383"/>
                      <a:pt x="1342" y="1"/>
                      <a:pt x="8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43"/>
              <p:cNvSpPr/>
              <p:nvPr/>
            </p:nvSpPr>
            <p:spPr>
              <a:xfrm>
                <a:off x="6286029" y="2080906"/>
                <a:ext cx="1478435" cy="15055"/>
              </a:xfrm>
              <a:custGeom>
                <a:avLst/>
                <a:gdLst/>
                <a:ahLst/>
                <a:cxnLst/>
                <a:rect l="l" t="t" r="r" b="b"/>
                <a:pathLst>
                  <a:path w="28478" h="290" extrusionOk="0">
                    <a:moveTo>
                      <a:pt x="0" y="1"/>
                    </a:moveTo>
                    <a:lnTo>
                      <a:pt x="0" y="289"/>
                    </a:lnTo>
                    <a:lnTo>
                      <a:pt x="28477" y="289"/>
                    </a:lnTo>
                    <a:lnTo>
                      <a:pt x="2847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43"/>
              <p:cNvSpPr/>
              <p:nvPr/>
            </p:nvSpPr>
            <p:spPr>
              <a:xfrm>
                <a:off x="6401749" y="2387467"/>
                <a:ext cx="429493" cy="60533"/>
              </a:xfrm>
              <a:custGeom>
                <a:avLst/>
                <a:gdLst/>
                <a:ahLst/>
                <a:cxnLst/>
                <a:rect l="l" t="t" r="r" b="b"/>
                <a:pathLst>
                  <a:path w="8273" h="1166" extrusionOk="0">
                    <a:moveTo>
                      <a:pt x="0" y="1"/>
                    </a:moveTo>
                    <a:lnTo>
                      <a:pt x="0" y="1165"/>
                    </a:lnTo>
                    <a:lnTo>
                      <a:pt x="8273" y="1165"/>
                    </a:lnTo>
                    <a:lnTo>
                      <a:pt x="8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43"/>
              <p:cNvSpPr/>
              <p:nvPr/>
            </p:nvSpPr>
            <p:spPr>
              <a:xfrm>
                <a:off x="6401749" y="2270034"/>
                <a:ext cx="600501" cy="60481"/>
              </a:xfrm>
              <a:custGeom>
                <a:avLst/>
                <a:gdLst/>
                <a:ahLst/>
                <a:cxnLst/>
                <a:rect l="l" t="t" r="r" b="b"/>
                <a:pathLst>
                  <a:path w="11567" h="1165" extrusionOk="0">
                    <a:moveTo>
                      <a:pt x="0" y="1"/>
                    </a:moveTo>
                    <a:lnTo>
                      <a:pt x="0" y="1165"/>
                    </a:lnTo>
                    <a:lnTo>
                      <a:pt x="11566" y="1165"/>
                    </a:lnTo>
                    <a:lnTo>
                      <a:pt x="115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43"/>
              <p:cNvSpPr/>
              <p:nvPr/>
            </p:nvSpPr>
            <p:spPr>
              <a:xfrm>
                <a:off x="6401749" y="2539475"/>
                <a:ext cx="431829" cy="15003"/>
              </a:xfrm>
              <a:custGeom>
                <a:avLst/>
                <a:gdLst/>
                <a:ahLst/>
                <a:cxnLst/>
                <a:rect l="l" t="t" r="r" b="b"/>
                <a:pathLst>
                  <a:path w="8318" h="289" extrusionOk="0">
                    <a:moveTo>
                      <a:pt x="0" y="0"/>
                    </a:moveTo>
                    <a:lnTo>
                      <a:pt x="0" y="289"/>
                    </a:lnTo>
                    <a:lnTo>
                      <a:pt x="8317" y="289"/>
                    </a:lnTo>
                    <a:lnTo>
                      <a:pt x="83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43"/>
              <p:cNvSpPr/>
              <p:nvPr/>
            </p:nvSpPr>
            <p:spPr>
              <a:xfrm>
                <a:off x="6401749" y="2619477"/>
                <a:ext cx="600501" cy="15315"/>
              </a:xfrm>
              <a:custGeom>
                <a:avLst/>
                <a:gdLst/>
                <a:ahLst/>
                <a:cxnLst/>
                <a:rect l="l" t="t" r="r" b="b"/>
                <a:pathLst>
                  <a:path w="11567" h="295" extrusionOk="0">
                    <a:moveTo>
                      <a:pt x="0" y="1"/>
                    </a:moveTo>
                    <a:lnTo>
                      <a:pt x="0" y="294"/>
                    </a:lnTo>
                    <a:lnTo>
                      <a:pt x="11566" y="294"/>
                    </a:lnTo>
                    <a:lnTo>
                      <a:pt x="115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43"/>
              <p:cNvSpPr/>
              <p:nvPr/>
            </p:nvSpPr>
            <p:spPr>
              <a:xfrm>
                <a:off x="6401749" y="2695481"/>
                <a:ext cx="600501" cy="15315"/>
              </a:xfrm>
              <a:custGeom>
                <a:avLst/>
                <a:gdLst/>
                <a:ahLst/>
                <a:cxnLst/>
                <a:rect l="l" t="t" r="r" b="b"/>
                <a:pathLst>
                  <a:path w="11567" h="295" extrusionOk="0">
                    <a:moveTo>
                      <a:pt x="0" y="0"/>
                    </a:moveTo>
                    <a:lnTo>
                      <a:pt x="0" y="294"/>
                    </a:lnTo>
                    <a:lnTo>
                      <a:pt x="11566" y="294"/>
                    </a:lnTo>
                    <a:lnTo>
                      <a:pt x="115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43"/>
              <p:cNvSpPr/>
              <p:nvPr/>
            </p:nvSpPr>
            <p:spPr>
              <a:xfrm>
                <a:off x="7168280" y="2265984"/>
                <a:ext cx="424301" cy="424094"/>
              </a:xfrm>
              <a:custGeom>
                <a:avLst/>
                <a:gdLst/>
                <a:ahLst/>
                <a:cxnLst/>
                <a:rect l="l" t="t" r="r" b="b"/>
                <a:pathLst>
                  <a:path w="8173" h="8169" extrusionOk="0">
                    <a:moveTo>
                      <a:pt x="0" y="1"/>
                    </a:moveTo>
                    <a:lnTo>
                      <a:pt x="0" y="8168"/>
                    </a:lnTo>
                    <a:lnTo>
                      <a:pt x="8173" y="8168"/>
                    </a:lnTo>
                    <a:lnTo>
                      <a:pt x="81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43"/>
              <p:cNvSpPr/>
              <p:nvPr/>
            </p:nvSpPr>
            <p:spPr>
              <a:xfrm>
                <a:off x="7136041" y="2231772"/>
                <a:ext cx="77457" cy="77457"/>
              </a:xfrm>
              <a:custGeom>
                <a:avLst/>
                <a:gdLst/>
                <a:ahLst/>
                <a:cxnLst/>
                <a:rect l="l" t="t" r="r" b="b"/>
                <a:pathLst>
                  <a:path w="1492" h="1492" extrusionOk="0">
                    <a:moveTo>
                      <a:pt x="0" y="0"/>
                    </a:moveTo>
                    <a:lnTo>
                      <a:pt x="0" y="1492"/>
                    </a:lnTo>
                    <a:lnTo>
                      <a:pt x="1492" y="1492"/>
                    </a:lnTo>
                    <a:lnTo>
                      <a:pt x="14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43"/>
              <p:cNvSpPr/>
              <p:nvPr/>
            </p:nvSpPr>
            <p:spPr>
              <a:xfrm>
                <a:off x="7547679" y="2231772"/>
                <a:ext cx="77457" cy="77457"/>
              </a:xfrm>
              <a:custGeom>
                <a:avLst/>
                <a:gdLst/>
                <a:ahLst/>
                <a:cxnLst/>
                <a:rect l="l" t="t" r="r" b="b"/>
                <a:pathLst>
                  <a:path w="1492" h="1492" extrusionOk="0">
                    <a:moveTo>
                      <a:pt x="0" y="0"/>
                    </a:moveTo>
                    <a:lnTo>
                      <a:pt x="0" y="1492"/>
                    </a:lnTo>
                    <a:lnTo>
                      <a:pt x="1492" y="1492"/>
                    </a:lnTo>
                    <a:lnTo>
                      <a:pt x="14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43"/>
              <p:cNvSpPr/>
              <p:nvPr/>
            </p:nvSpPr>
            <p:spPr>
              <a:xfrm>
                <a:off x="7136041" y="2646836"/>
                <a:ext cx="77457" cy="77457"/>
              </a:xfrm>
              <a:custGeom>
                <a:avLst/>
                <a:gdLst/>
                <a:ahLst/>
                <a:cxnLst/>
                <a:rect l="l" t="t" r="r" b="b"/>
                <a:pathLst>
                  <a:path w="1492" h="1492" extrusionOk="0">
                    <a:moveTo>
                      <a:pt x="0" y="0"/>
                    </a:moveTo>
                    <a:lnTo>
                      <a:pt x="0" y="1492"/>
                    </a:lnTo>
                    <a:lnTo>
                      <a:pt x="1492" y="1492"/>
                    </a:lnTo>
                    <a:lnTo>
                      <a:pt x="14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43"/>
              <p:cNvSpPr/>
              <p:nvPr/>
            </p:nvSpPr>
            <p:spPr>
              <a:xfrm>
                <a:off x="7547679" y="2646836"/>
                <a:ext cx="77457" cy="77457"/>
              </a:xfrm>
              <a:custGeom>
                <a:avLst/>
                <a:gdLst/>
                <a:ahLst/>
                <a:cxnLst/>
                <a:rect l="l" t="t" r="r" b="b"/>
                <a:pathLst>
                  <a:path w="1492" h="1492" extrusionOk="0">
                    <a:moveTo>
                      <a:pt x="0" y="0"/>
                    </a:moveTo>
                    <a:lnTo>
                      <a:pt x="0" y="1492"/>
                    </a:lnTo>
                    <a:lnTo>
                      <a:pt x="1492" y="1492"/>
                    </a:lnTo>
                    <a:lnTo>
                      <a:pt x="14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43"/>
              <p:cNvSpPr/>
              <p:nvPr/>
            </p:nvSpPr>
            <p:spPr>
              <a:xfrm>
                <a:off x="7268996" y="2479565"/>
                <a:ext cx="223131" cy="111773"/>
              </a:xfrm>
              <a:custGeom>
                <a:avLst/>
                <a:gdLst/>
                <a:ahLst/>
                <a:cxnLst/>
                <a:rect l="l" t="t" r="r" b="b"/>
                <a:pathLst>
                  <a:path w="4298" h="2153" extrusionOk="0">
                    <a:moveTo>
                      <a:pt x="2152" y="1"/>
                    </a:moveTo>
                    <a:cubicBezTo>
                      <a:pt x="966" y="1"/>
                      <a:pt x="1" y="966"/>
                      <a:pt x="1" y="2152"/>
                    </a:cubicBezTo>
                    <a:lnTo>
                      <a:pt x="4298" y="2152"/>
                    </a:lnTo>
                    <a:cubicBezTo>
                      <a:pt x="4298" y="960"/>
                      <a:pt x="3339" y="1"/>
                      <a:pt x="2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43"/>
              <p:cNvSpPr/>
              <p:nvPr/>
            </p:nvSpPr>
            <p:spPr>
              <a:xfrm>
                <a:off x="7324857" y="2365091"/>
                <a:ext cx="110890" cy="97289"/>
              </a:xfrm>
              <a:custGeom>
                <a:avLst/>
                <a:gdLst/>
                <a:ahLst/>
                <a:cxnLst/>
                <a:rect l="l" t="t" r="r" b="b"/>
                <a:pathLst>
                  <a:path w="2136" h="1874" extrusionOk="0">
                    <a:moveTo>
                      <a:pt x="1071" y="0"/>
                    </a:moveTo>
                    <a:cubicBezTo>
                      <a:pt x="909" y="0"/>
                      <a:pt x="745" y="43"/>
                      <a:pt x="594" y="132"/>
                    </a:cubicBezTo>
                    <a:cubicBezTo>
                      <a:pt x="150" y="393"/>
                      <a:pt x="1" y="964"/>
                      <a:pt x="261" y="1408"/>
                    </a:cubicBezTo>
                    <a:cubicBezTo>
                      <a:pt x="435" y="1707"/>
                      <a:pt x="750" y="1874"/>
                      <a:pt x="1072" y="1874"/>
                    </a:cubicBezTo>
                    <a:cubicBezTo>
                      <a:pt x="1232" y="1874"/>
                      <a:pt x="1394" y="1832"/>
                      <a:pt x="1542" y="1746"/>
                    </a:cubicBezTo>
                    <a:cubicBezTo>
                      <a:pt x="1986" y="1480"/>
                      <a:pt x="2135" y="909"/>
                      <a:pt x="1875" y="465"/>
                    </a:cubicBezTo>
                    <a:cubicBezTo>
                      <a:pt x="1702" y="167"/>
                      <a:pt x="1391" y="0"/>
                      <a:pt x="1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43"/>
              <p:cNvSpPr/>
              <p:nvPr/>
            </p:nvSpPr>
            <p:spPr>
              <a:xfrm>
                <a:off x="6014875" y="1676225"/>
                <a:ext cx="1902685" cy="1902114"/>
              </a:xfrm>
              <a:custGeom>
                <a:avLst/>
                <a:gdLst/>
                <a:ahLst/>
                <a:cxnLst/>
                <a:rect l="l" t="t" r="r" b="b"/>
                <a:pathLst>
                  <a:path w="36650" h="36639" extrusionOk="0">
                    <a:moveTo>
                      <a:pt x="4164" y="283"/>
                    </a:moveTo>
                    <a:lnTo>
                      <a:pt x="4164" y="289"/>
                    </a:lnTo>
                    <a:lnTo>
                      <a:pt x="32486" y="289"/>
                    </a:lnTo>
                    <a:cubicBezTo>
                      <a:pt x="32879" y="289"/>
                      <a:pt x="33262" y="344"/>
                      <a:pt x="33634" y="460"/>
                    </a:cubicBezTo>
                    <a:cubicBezTo>
                      <a:pt x="33750" y="505"/>
                      <a:pt x="33872" y="549"/>
                      <a:pt x="33988" y="593"/>
                    </a:cubicBezTo>
                    <a:cubicBezTo>
                      <a:pt x="34277" y="715"/>
                      <a:pt x="34548" y="871"/>
                      <a:pt x="34798" y="1059"/>
                    </a:cubicBezTo>
                    <a:cubicBezTo>
                      <a:pt x="35774" y="1797"/>
                      <a:pt x="36356" y="2950"/>
                      <a:pt x="36356" y="4164"/>
                    </a:cubicBezTo>
                    <a:lnTo>
                      <a:pt x="36356" y="32480"/>
                    </a:lnTo>
                    <a:cubicBezTo>
                      <a:pt x="36356" y="34620"/>
                      <a:pt x="34620" y="36356"/>
                      <a:pt x="32486" y="36356"/>
                    </a:cubicBezTo>
                    <a:lnTo>
                      <a:pt x="4164" y="36356"/>
                    </a:lnTo>
                    <a:cubicBezTo>
                      <a:pt x="2030" y="36356"/>
                      <a:pt x="289" y="34620"/>
                      <a:pt x="289" y="32480"/>
                    </a:cubicBezTo>
                    <a:lnTo>
                      <a:pt x="289" y="4164"/>
                    </a:lnTo>
                    <a:cubicBezTo>
                      <a:pt x="289" y="2689"/>
                      <a:pt x="1148" y="1314"/>
                      <a:pt x="2490" y="671"/>
                    </a:cubicBezTo>
                    <a:cubicBezTo>
                      <a:pt x="2545" y="643"/>
                      <a:pt x="2606" y="621"/>
                      <a:pt x="2662" y="593"/>
                    </a:cubicBezTo>
                    <a:cubicBezTo>
                      <a:pt x="2950" y="471"/>
                      <a:pt x="3266" y="383"/>
                      <a:pt x="3577" y="333"/>
                    </a:cubicBezTo>
                    <a:cubicBezTo>
                      <a:pt x="3638" y="316"/>
                      <a:pt x="3710" y="311"/>
                      <a:pt x="3771" y="305"/>
                    </a:cubicBezTo>
                    <a:cubicBezTo>
                      <a:pt x="3904" y="289"/>
                      <a:pt x="4031" y="283"/>
                      <a:pt x="4164" y="283"/>
                    </a:cubicBezTo>
                    <a:close/>
                    <a:moveTo>
                      <a:pt x="4164" y="0"/>
                    </a:moveTo>
                    <a:cubicBezTo>
                      <a:pt x="4026" y="0"/>
                      <a:pt x="3882" y="6"/>
                      <a:pt x="3743" y="22"/>
                    </a:cubicBezTo>
                    <a:cubicBezTo>
                      <a:pt x="3671" y="28"/>
                      <a:pt x="3604" y="33"/>
                      <a:pt x="3532" y="50"/>
                    </a:cubicBezTo>
                    <a:cubicBezTo>
                      <a:pt x="3194" y="94"/>
                      <a:pt x="2867" y="194"/>
                      <a:pt x="2551" y="327"/>
                    </a:cubicBezTo>
                    <a:lnTo>
                      <a:pt x="2362" y="411"/>
                    </a:lnTo>
                    <a:cubicBezTo>
                      <a:pt x="926" y="1104"/>
                      <a:pt x="1" y="2573"/>
                      <a:pt x="1" y="4159"/>
                    </a:cubicBezTo>
                    <a:lnTo>
                      <a:pt x="1" y="32475"/>
                    </a:lnTo>
                    <a:cubicBezTo>
                      <a:pt x="1" y="34776"/>
                      <a:pt x="1869" y="36638"/>
                      <a:pt x="4164" y="36638"/>
                    </a:cubicBezTo>
                    <a:lnTo>
                      <a:pt x="32486" y="36638"/>
                    </a:lnTo>
                    <a:cubicBezTo>
                      <a:pt x="34776" y="36638"/>
                      <a:pt x="36650" y="34770"/>
                      <a:pt x="36650" y="32475"/>
                    </a:cubicBezTo>
                    <a:lnTo>
                      <a:pt x="36650" y="4159"/>
                    </a:lnTo>
                    <a:cubicBezTo>
                      <a:pt x="36650" y="2856"/>
                      <a:pt x="36018" y="1608"/>
                      <a:pt x="34970" y="826"/>
                    </a:cubicBezTo>
                    <a:cubicBezTo>
                      <a:pt x="34698" y="621"/>
                      <a:pt x="34404" y="455"/>
                      <a:pt x="34099" y="327"/>
                    </a:cubicBezTo>
                    <a:cubicBezTo>
                      <a:pt x="33972" y="277"/>
                      <a:pt x="33850" y="228"/>
                      <a:pt x="33717" y="189"/>
                    </a:cubicBezTo>
                    <a:cubicBezTo>
                      <a:pt x="33323" y="61"/>
                      <a:pt x="32907" y="0"/>
                      <a:pt x="32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667448" y="37354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ms" dirty="0" smtClean="0"/>
              <a:t>Frontend Layer</a:t>
            </a:r>
            <a:endParaRPr dirty="0"/>
          </a:p>
        </p:txBody>
      </p:sp>
      <p:sp>
        <p:nvSpPr>
          <p:cNvPr id="2970" name="Google Shape;2970;p42"/>
          <p:cNvSpPr txBox="1">
            <a:spLocks noGrp="1"/>
          </p:cNvSpPr>
          <p:nvPr>
            <p:ph type="subTitle" idx="2"/>
          </p:nvPr>
        </p:nvSpPr>
        <p:spPr>
          <a:xfrm>
            <a:off x="1022475" y="3211026"/>
            <a:ext cx="7268550" cy="1403015"/>
          </a:xfrm>
          <a:prstGeom prst="rect">
            <a:avLst/>
          </a:prstGeom>
        </p:spPr>
        <p:txBody>
          <a:bodyPr spcFirstLastPara="1" wrap="square" lIns="91425" tIns="91425" rIns="91425" bIns="91425" anchor="t" anchorCtr="0">
            <a:noAutofit/>
          </a:bodyPr>
          <a:lstStyle/>
          <a:p>
            <a:pPr marL="0" indent="457200" algn="just">
              <a:lnSpc>
                <a:spcPct val="150000"/>
              </a:lnSpc>
              <a:spcAft>
                <a:spcPts val="800"/>
              </a:spcAft>
              <a:tabLst>
                <a:tab pos="628650" algn="l"/>
              </a:tabLst>
            </a:pPr>
            <a:r>
              <a:rPr lang="en-IN" sz="1400" dirty="0"/>
              <a:t>The </a:t>
            </a:r>
            <a:r>
              <a:rPr lang="en-IN" sz="1400" b="1" dirty="0" err="1"/>
              <a:t>Enrollment</a:t>
            </a:r>
            <a:r>
              <a:rPr lang="en-IN" sz="1400" b="1" dirty="0"/>
              <a:t> Management System frontend</a:t>
            </a:r>
            <a:r>
              <a:rPr lang="en-IN" sz="1400" dirty="0"/>
              <a:t>, built with </a:t>
            </a:r>
            <a:r>
              <a:rPr lang="en-IN" sz="1400" b="1" dirty="0"/>
              <a:t>HTML, CSS, and JavaScript</a:t>
            </a:r>
            <a:r>
              <a:rPr lang="en-IN" sz="1400" dirty="0"/>
              <a:t>, provides a user-friendly, responsive interface for managing student data, course registrations, and application statuses. It enables administrators to track </a:t>
            </a:r>
            <a:r>
              <a:rPr lang="en-IN" sz="1400" dirty="0" err="1"/>
              <a:t>enrollments</a:t>
            </a:r>
            <a:r>
              <a:rPr lang="en-IN" sz="1400" dirty="0"/>
              <a:t>, update student profiles, and manage courses efficiently.</a:t>
            </a:r>
            <a:endParaRPr lang="en-US" dirty="0">
              <a:solidFill>
                <a:schemeClr val="accent4"/>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Rounded Rectangle 1"/>
          <p:cNvSpPr/>
          <p:nvPr/>
        </p:nvSpPr>
        <p:spPr>
          <a:xfrm>
            <a:off x="1429371" y="1070395"/>
            <a:ext cx="6180152" cy="201647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3" name="Picture 2"/>
          <p:cNvPicPr>
            <a:picLocks noChangeAspect="1"/>
          </p:cNvPicPr>
          <p:nvPr/>
        </p:nvPicPr>
        <p:blipFill>
          <a:blip r:embed="rId3"/>
          <a:stretch>
            <a:fillRect/>
          </a:stretch>
        </p:blipFill>
        <p:spPr>
          <a:xfrm>
            <a:off x="1282191" y="1216350"/>
            <a:ext cx="6474513" cy="1932599"/>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 b="4886"/>
          <a:stretch/>
        </p:blipFill>
        <p:spPr>
          <a:xfrm>
            <a:off x="1166648" y="892589"/>
            <a:ext cx="4232964" cy="3521756"/>
          </a:xfrm>
          <a:prstGeom prst="rect">
            <a:avLst/>
          </a:prstGeom>
        </p:spPr>
      </p:pic>
      <p:sp>
        <p:nvSpPr>
          <p:cNvPr id="6" name="TextBox 5"/>
          <p:cNvSpPr txBox="1"/>
          <p:nvPr/>
        </p:nvSpPr>
        <p:spPr>
          <a:xfrm>
            <a:off x="1166648" y="430924"/>
            <a:ext cx="3297698" cy="461665"/>
          </a:xfrm>
          <a:prstGeom prst="rect">
            <a:avLst/>
          </a:prstGeom>
          <a:noFill/>
        </p:spPr>
        <p:txBody>
          <a:bodyPr wrap="none" rtlCol="0">
            <a:spAutoFit/>
          </a:bodyPr>
          <a:lstStyle/>
          <a:p>
            <a:r>
              <a:rPr lang="en-GB" sz="2400" dirty="0" smtClean="0">
                <a:solidFill>
                  <a:schemeClr val="bg2">
                    <a:lumMod val="60000"/>
                    <a:lumOff val="40000"/>
                  </a:schemeClr>
                </a:solidFill>
                <a:latin typeface="Arial Black" panose="020B0A04020102020204" pitchFamily="34" charset="0"/>
              </a:rPr>
              <a:t>USER INTERFACE </a:t>
            </a:r>
            <a:endParaRPr lang="en-GB" sz="2400" dirty="0">
              <a:solidFill>
                <a:schemeClr val="bg2">
                  <a:lumMod val="60000"/>
                  <a:lumOff val="40000"/>
                </a:schemeClr>
              </a:solidFill>
              <a:latin typeface="Arial Black" panose="020B0A040201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2518" y="892589"/>
            <a:ext cx="1013592" cy="9539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Rectangle 3"/>
          <p:cNvSpPr/>
          <p:nvPr/>
        </p:nvSpPr>
        <p:spPr>
          <a:xfrm>
            <a:off x="5702518" y="2123090"/>
            <a:ext cx="3105151" cy="170267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GB" dirty="0" smtClean="0">
                <a:ln>
                  <a:solidFill>
                    <a:schemeClr val="tx2"/>
                  </a:solidFill>
                </a:ln>
              </a:rPr>
              <a:t>GITHUB LINK:</a:t>
            </a:r>
          </a:p>
          <a:p>
            <a:endParaRPr lang="en-GB" dirty="0" smtClean="0">
              <a:ln>
                <a:solidFill>
                  <a:schemeClr val="tx2"/>
                </a:solidFill>
              </a:ln>
            </a:endParaRPr>
          </a:p>
          <a:p>
            <a:r>
              <a:rPr lang="en-IN" dirty="0" smtClean="0">
                <a:ln>
                  <a:solidFill>
                    <a:schemeClr val="tx2"/>
                  </a:solidFill>
                </a:ln>
                <a:hlinkClick r:id="rId4"/>
              </a:rPr>
              <a:t>https://github.com/UlagappanPandiyan/NM-project.git</a:t>
            </a:r>
            <a:endParaRPr lang="en-IN" dirty="0">
              <a:ln>
                <a:solidFill>
                  <a:schemeClr val="tx2"/>
                </a:solidFill>
              </a:ln>
            </a:endParaRPr>
          </a:p>
        </p:txBody>
      </p:sp>
    </p:spTree>
    <p:extLst>
      <p:ext uri="{BB962C8B-B14F-4D97-AF65-F5344CB8AC3E}">
        <p14:creationId xmlns:p14="http://schemas.microsoft.com/office/powerpoint/2010/main" val="3262470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45"/>
        <p:cNvGrpSpPr/>
        <p:nvPr/>
      </p:nvGrpSpPr>
      <p:grpSpPr>
        <a:xfrm>
          <a:off x="0" y="0"/>
          <a:ext cx="0" cy="0"/>
          <a:chOff x="0" y="0"/>
          <a:chExt cx="0" cy="0"/>
        </a:xfrm>
      </p:grpSpPr>
      <p:sp>
        <p:nvSpPr>
          <p:cNvPr id="3046" name="Google Shape;3046;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ms" dirty="0" smtClean="0"/>
              <a:t>postgreSQL</a:t>
            </a:r>
            <a:endParaRPr dirty="0"/>
          </a:p>
        </p:txBody>
      </p:sp>
      <p:sp>
        <p:nvSpPr>
          <p:cNvPr id="3047" name="Google Shape;3047;p44"/>
          <p:cNvSpPr txBox="1">
            <a:spLocks noGrp="1"/>
          </p:cNvSpPr>
          <p:nvPr>
            <p:ph type="subTitle" idx="1"/>
          </p:nvPr>
        </p:nvSpPr>
        <p:spPr>
          <a:xfrm>
            <a:off x="3416066" y="1127051"/>
            <a:ext cx="5007934" cy="2674247"/>
          </a:xfrm>
          <a:prstGeom prst="rect">
            <a:avLst/>
          </a:prstGeom>
        </p:spPr>
        <p:txBody>
          <a:bodyPr spcFirstLastPara="1" wrap="square" lIns="91425" tIns="91425" rIns="91425" bIns="91425" anchor="t" anchorCtr="0">
            <a:noAutofit/>
          </a:bodyPr>
          <a:lstStyle/>
          <a:p>
            <a:pPr marL="0" lvl="0" indent="0"/>
            <a:endParaRPr lang="en-US" sz="1400" dirty="0"/>
          </a:p>
          <a:p>
            <a:pPr marL="0" lvl="0" indent="0"/>
            <a:endParaRPr lang="en-US" sz="1400" dirty="0"/>
          </a:p>
          <a:p>
            <a:pPr marL="0" lvl="0" indent="0" algn="just"/>
            <a:r>
              <a:rPr lang="en-US" sz="1400" dirty="0" smtClean="0"/>
              <a:t>	PostgreSQL </a:t>
            </a:r>
            <a:r>
              <a:rPr lang="en-US" sz="1400" dirty="0"/>
              <a:t>is used as the main database for securely storing and managing student information, such as names, emails, websites, genders, skills, and profile images. PostgreSQL allows us to efficiently organize and query data, making it easy to retrieve student details when needed. By storing images directly in the database, we maintain a streamlined system that keeps all data in one place. PostgreSQL also ensures data accuracy and security through robust constraints and access control, allowing our system to grow while keeping student data </a:t>
            </a:r>
            <a:r>
              <a:rPr lang="en-US" sz="1400" dirty="0" smtClean="0"/>
              <a:t>consistent.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226" y="1658173"/>
            <a:ext cx="2143125" cy="214312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82566" y="451944"/>
            <a:ext cx="3297698" cy="461665"/>
          </a:xfrm>
          <a:prstGeom prst="rect">
            <a:avLst/>
          </a:prstGeom>
          <a:noFill/>
        </p:spPr>
        <p:txBody>
          <a:bodyPr wrap="none" rtlCol="0">
            <a:spAutoFit/>
          </a:bodyPr>
          <a:lstStyle/>
          <a:p>
            <a:r>
              <a:rPr lang="en-GB" sz="2400" dirty="0" smtClean="0">
                <a:solidFill>
                  <a:schemeClr val="bg2">
                    <a:lumMod val="60000"/>
                    <a:lumOff val="40000"/>
                  </a:schemeClr>
                </a:solidFill>
                <a:latin typeface="Arial Black" panose="020B0A04020102020204" pitchFamily="34" charset="0"/>
              </a:rPr>
              <a:t>DATABASE SETUP</a:t>
            </a:r>
            <a:endParaRPr lang="en-GB" sz="2400" dirty="0">
              <a:solidFill>
                <a:schemeClr val="bg2">
                  <a:lumMod val="60000"/>
                  <a:lumOff val="40000"/>
                </a:schemeClr>
              </a:solidFill>
              <a:latin typeface="Arial Black" panose="020B0A04020102020204" pitchFamily="34" charset="0"/>
            </a:endParaRP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19627" t="6113" b="33520"/>
          <a:stretch/>
        </p:blipFill>
        <p:spPr>
          <a:xfrm>
            <a:off x="1521450" y="1061543"/>
            <a:ext cx="6056508" cy="3321271"/>
          </a:xfrm>
          <a:prstGeom prst="rect">
            <a:avLst/>
          </a:prstGeom>
        </p:spPr>
      </p:pic>
    </p:spTree>
    <p:extLst>
      <p:ext uri="{BB962C8B-B14F-4D97-AF65-F5344CB8AC3E}">
        <p14:creationId xmlns:p14="http://schemas.microsoft.com/office/powerpoint/2010/main" val="22941903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45"/>
        <p:cNvGrpSpPr/>
        <p:nvPr/>
      </p:nvGrpSpPr>
      <p:grpSpPr>
        <a:xfrm>
          <a:off x="0" y="0"/>
          <a:ext cx="0" cy="0"/>
          <a:chOff x="0" y="0"/>
          <a:chExt cx="0" cy="0"/>
        </a:xfrm>
      </p:grpSpPr>
      <p:sp>
        <p:nvSpPr>
          <p:cNvPr id="3046" name="Google Shape;3046;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b="0" dirty="0">
                <a:latin typeface="Arial Black" panose="020B0A04020102020204" pitchFamily="34" charset="0"/>
              </a:rPr>
              <a:t>NODE.JS</a:t>
            </a:r>
            <a:br>
              <a:rPr lang="en-US" b="0" dirty="0">
                <a:latin typeface="Arial Black" panose="020B0A04020102020204" pitchFamily="34" charset="0"/>
              </a:rPr>
            </a:br>
            <a:endParaRPr b="0" dirty="0"/>
          </a:p>
        </p:txBody>
      </p:sp>
      <p:sp>
        <p:nvSpPr>
          <p:cNvPr id="3048" name="Google Shape;3048;p44"/>
          <p:cNvSpPr txBox="1">
            <a:spLocks noGrp="1"/>
          </p:cNvSpPr>
          <p:nvPr>
            <p:ph type="subTitle" idx="2"/>
          </p:nvPr>
        </p:nvSpPr>
        <p:spPr>
          <a:xfrm>
            <a:off x="3775480" y="1985936"/>
            <a:ext cx="4648520" cy="1902892"/>
          </a:xfrm>
          <a:prstGeom prst="rect">
            <a:avLst/>
          </a:prstGeom>
        </p:spPr>
        <p:txBody>
          <a:bodyPr spcFirstLastPara="1" wrap="square" lIns="91425" tIns="91425" rIns="91425" bIns="91425" anchor="t" anchorCtr="0">
            <a:noAutofit/>
          </a:bodyPr>
          <a:lstStyle/>
          <a:p>
            <a:pPr marL="0" lvl="0" indent="0" algn="just"/>
            <a:r>
              <a:rPr lang="en-US" sz="1400" dirty="0" smtClean="0"/>
              <a:t>	Node.js </a:t>
            </a:r>
            <a:r>
              <a:rPr lang="en-US" sz="1400" dirty="0"/>
              <a:t>serves as the core of the API layer in our student enrollment management system, acting as the backend runtime environment that enables server-side operations. Built on Chrome’s high-performance V8 JavaScript engine, Node.js is designed for handling non-blocking, asynchronous I/O operations, making it ideal for processing multiple requests in real-time.</a:t>
            </a:r>
            <a:endParaRPr sz="1400" dirty="0"/>
          </a:p>
        </p:txBody>
      </p:sp>
      <p:pic>
        <p:nvPicPr>
          <p:cNvPr id="20" name="Picture 19">
            <a:extLst>
              <a:ext uri="{FF2B5EF4-FFF2-40B4-BE49-F238E27FC236}">
                <a16:creationId xmlns:a16="http://schemas.microsoft.com/office/drawing/2014/main" id="{4B234C26-4B44-C4A8-5471-9D5469E9CA56}"/>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8023" b="89824" l="10000" r="90000">
                        <a14:foregroundMark x1="38333" y1="48141" x2="64889" y2="42857"/>
                        <a14:foregroundMark x1="48333" y1="61252" x2="55889" y2="56360"/>
                        <a14:foregroundMark x1="50111" y1="9198" x2="50111" y2="9198"/>
                        <a14:foregroundMark x1="50000" y1="8023" x2="50000" y2="8023"/>
                        <a14:backgroundMark x1="36000" y1="78082" x2="47111" y2="85910"/>
                        <a14:backgroundMark x1="53111" y1="86888" x2="62778" y2="77691"/>
                      </a14:backgroundRemoval>
                    </a14:imgEffect>
                  </a14:imgLayer>
                </a14:imgProps>
              </a:ext>
              <a:ext uri="{28A0092B-C50C-407E-A947-70E740481C1C}">
                <a14:useLocalDpi xmlns:a14="http://schemas.microsoft.com/office/drawing/2010/main" val="0"/>
              </a:ext>
              <a:ext uri="{837473B0-CC2E-450A-ABE3-18F120FF3D39}">
                <a1611:picAttrSrcUrl xmlns="" xmlns:a1611="http://schemas.microsoft.com/office/drawing/2016/11/main" r:id="rId5"/>
              </a:ext>
            </a:extLst>
          </a:blip>
          <a:srcRect l="22020" r="24149"/>
          <a:stretch/>
        </p:blipFill>
        <p:spPr bwMode="auto">
          <a:xfrm>
            <a:off x="812546" y="1476882"/>
            <a:ext cx="2757805" cy="26238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970151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627" y="998484"/>
            <a:ext cx="7168056" cy="3699640"/>
          </a:xfrm>
          <a:prstGeom prst="rect">
            <a:avLst/>
          </a:prstGeom>
        </p:spPr>
      </p:pic>
      <p:sp>
        <p:nvSpPr>
          <p:cNvPr id="8" name="TextBox 7"/>
          <p:cNvSpPr txBox="1"/>
          <p:nvPr/>
        </p:nvSpPr>
        <p:spPr>
          <a:xfrm>
            <a:off x="1145627" y="431714"/>
            <a:ext cx="4562467" cy="461665"/>
          </a:xfrm>
          <a:prstGeom prst="rect">
            <a:avLst/>
          </a:prstGeom>
          <a:noFill/>
        </p:spPr>
        <p:txBody>
          <a:bodyPr wrap="none" rtlCol="0">
            <a:spAutoFit/>
          </a:bodyPr>
          <a:lstStyle/>
          <a:p>
            <a:r>
              <a:rPr lang="en-GB" sz="2400" b="1" dirty="0" smtClean="0">
                <a:solidFill>
                  <a:schemeClr val="bg2">
                    <a:lumMod val="60000"/>
                    <a:lumOff val="40000"/>
                  </a:schemeClr>
                </a:solidFill>
                <a:latin typeface="Arial Black" panose="020B0A04020102020204" pitchFamily="34" charset="0"/>
              </a:rPr>
              <a:t>DATABASE INTEGRATION</a:t>
            </a:r>
            <a:endParaRPr lang="en-GB" sz="2400" b="1" dirty="0">
              <a:solidFill>
                <a:schemeClr val="bg2">
                  <a:lumMod val="60000"/>
                  <a:lumOff val="40000"/>
                </a:schemeClr>
              </a:solidFill>
              <a:latin typeface="Arial Black" panose="020B0A04020102020204" pitchFamily="34" charset="0"/>
            </a:endParaRPr>
          </a:p>
        </p:txBody>
      </p:sp>
    </p:spTree>
    <p:extLst>
      <p:ext uri="{BB962C8B-B14F-4D97-AF65-F5344CB8AC3E}">
        <p14:creationId xmlns:p14="http://schemas.microsoft.com/office/powerpoint/2010/main" val="12879943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45"/>
        <p:cNvGrpSpPr/>
        <p:nvPr/>
      </p:nvGrpSpPr>
      <p:grpSpPr>
        <a:xfrm>
          <a:off x="0" y="0"/>
          <a:ext cx="0" cy="0"/>
          <a:chOff x="0" y="0"/>
          <a:chExt cx="0" cy="0"/>
        </a:xfrm>
      </p:grpSpPr>
      <p:sp>
        <p:nvSpPr>
          <p:cNvPr id="3046" name="Google Shape;3046;p44"/>
          <p:cNvSpPr txBox="1">
            <a:spLocks noGrp="1"/>
          </p:cNvSpPr>
          <p:nvPr>
            <p:ph type="title"/>
          </p:nvPr>
        </p:nvSpPr>
        <p:spPr>
          <a:xfrm>
            <a:off x="719999" y="28553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ms" dirty="0" smtClean="0"/>
              <a:t>RESULT</a:t>
            </a:r>
            <a:endParaRPr dirty="0"/>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730" y="1017725"/>
            <a:ext cx="7424539" cy="3554275"/>
          </a:xfrm>
          <a:prstGeom prst="rect">
            <a:avLst/>
          </a:prstGeom>
        </p:spPr>
      </p:pic>
    </p:spTree>
    <p:extLst>
      <p:ext uri="{BB962C8B-B14F-4D97-AF65-F5344CB8AC3E}">
        <p14:creationId xmlns:p14="http://schemas.microsoft.com/office/powerpoint/2010/main" val="16175683"/>
      </p:ext>
    </p:extLst>
  </p:cSld>
  <p:clrMapOvr>
    <a:masterClrMapping/>
  </p:clrMapOvr>
  <p:timing>
    <p:tnLst>
      <p:par>
        <p:cTn id="1" dur="indefinite" restart="never" nodeType="tmRoot"/>
      </p:par>
    </p:tnLst>
  </p:timing>
</p:sld>
</file>

<file path=ppt/theme/theme1.xml><?xml version="1.0" encoding="utf-8"?>
<a:theme xmlns:a="http://schemas.openxmlformats.org/drawingml/2006/main" name="Tips to Enhance Your Website by Slidesgo">
  <a:themeElements>
    <a:clrScheme name="Simple Light">
      <a:dk1>
        <a:srgbClr val="F8F3E3"/>
      </a:dk1>
      <a:lt1>
        <a:srgbClr val="111111"/>
      </a:lt1>
      <a:dk2>
        <a:srgbClr val="00FFDA"/>
      </a:dk2>
      <a:lt2>
        <a:srgbClr val="6C6BFE"/>
      </a:lt2>
      <a:accent1>
        <a:srgbClr val="252AC1"/>
      </a:accent1>
      <a:accent2>
        <a:srgbClr val="FF9FDC"/>
      </a:accent2>
      <a:accent3>
        <a:srgbClr val="FFFFFF"/>
      </a:accent3>
      <a:accent4>
        <a:srgbClr val="FFFFFF"/>
      </a:accent4>
      <a:accent5>
        <a:srgbClr val="FFFFFF"/>
      </a:accent5>
      <a:accent6>
        <a:srgbClr val="FFFFFF"/>
      </a:accent6>
      <a:hlink>
        <a:srgbClr val="F8F3E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TotalTime>
  <Words>392</Words>
  <Application>Microsoft Office PowerPoint</Application>
  <PresentationFormat>On-screen Show (16:9)</PresentationFormat>
  <Paragraphs>32</Paragraphs>
  <Slides>11</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Arimo</vt:lpstr>
      <vt:lpstr>Arial</vt:lpstr>
      <vt:lpstr>Wingdings</vt:lpstr>
      <vt:lpstr>Times New Roman</vt:lpstr>
      <vt:lpstr>Cooper Black</vt:lpstr>
      <vt:lpstr>Arial Black</vt:lpstr>
      <vt:lpstr>Bai Jamjuree</vt:lpstr>
      <vt:lpstr>Bai Jamjuree SemiBold</vt:lpstr>
      <vt:lpstr>Nunito Light</vt:lpstr>
      <vt:lpstr>Calibri</vt:lpstr>
      <vt:lpstr>Tips to Enhance Your Website by Slidesgo</vt:lpstr>
      <vt:lpstr>PowerPoint Presentation</vt:lpstr>
      <vt:lpstr>OBJECTIVE </vt:lpstr>
      <vt:lpstr>Frontend Layer</vt:lpstr>
      <vt:lpstr>PowerPoint Presentation</vt:lpstr>
      <vt:lpstr>postgreSQL</vt:lpstr>
      <vt:lpstr>PowerPoint Presentation</vt:lpstr>
      <vt:lpstr>NODE.JS </vt:lpstr>
      <vt:lpstr>PowerPoint Presentation</vt:lpstr>
      <vt:lpstr>RESULT</vt:lpstr>
      <vt:lpstr>PowerPoint Presentation</vt:lpstr>
      <vt:lpstr>CONCLUTION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 a SQL Database with postgreSQL</dc:title>
  <dc:creator>Ulagappan Pandiyan</dc:creator>
  <cp:lastModifiedBy>r</cp:lastModifiedBy>
  <cp:revision>23</cp:revision>
  <dcterms:modified xsi:type="dcterms:W3CDTF">2024-11-15T07:13:06Z</dcterms:modified>
</cp:coreProperties>
</file>