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654" r:id="rId3"/>
  </p:sldMasterIdLst>
  <p:sldIdLst>
    <p:sldId id="265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5050"/>
    <a:srgbClr val="A7B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C4AD9C-DFD3-427F-AB8B-28B9B3A761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8063D2-1ADD-4DB4-B3AF-D38DF44692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2000" y="296863"/>
            <a:ext cx="1898650" cy="5802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296863"/>
            <a:ext cx="5548312" cy="5802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44FC71-2B70-47E8-ADAE-953B149F37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96CB3C-2671-413F-9242-7F1C1CFAFB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6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FEFEA3-B32F-4D08-B7EF-8A8D1CC79B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CDF69F-59DC-44EB-87D1-62627ED96A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3703637" cy="497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5425" y="1125538"/>
            <a:ext cx="3705225" cy="497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E1C986-7257-4899-B451-3318FE9F81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199CF9-5914-4DAC-81E0-1F80D3CCC3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5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00CD3D-63F4-412A-8DAE-E9823A2B43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331E4D-D594-46B2-B8C2-0BEDDABC49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3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305BBA-67FA-4CDE-8A2D-D26954ABDA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F288D1-A4A9-4143-8794-A7FC45038A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7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9AED4A-11CC-4E90-9DF6-E4AE6F6258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62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EA93B3-14A4-4E74-AC6F-9AC3185DC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2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2000" y="296863"/>
            <a:ext cx="1898650" cy="5802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288" y="296863"/>
            <a:ext cx="5548312" cy="5802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443DAB-C5A1-4795-AD53-483219981E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4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19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1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058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8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303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3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7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FE9BCC-56AA-4189-93A2-6AE5F1BFDF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22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075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327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4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3703637" cy="497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5425" y="1125538"/>
            <a:ext cx="3705225" cy="4973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6224B3-7D27-45EF-A569-55A89910B9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5049AC-B7E2-4D02-BB6F-DF675B18FF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61C8A6-F318-4B84-BFF7-765F29560BC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A62F70-2B29-4F06-9580-8EDD0FA3F2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81C824-C102-4F88-A585-E74D4375EDD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6C5354-ACE9-4CCE-87BB-6D9320A67EE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32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62R&amp;E0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07950" y="100013"/>
            <a:ext cx="7675563" cy="881062"/>
          </a:xfrm>
          <a:prstGeom prst="rect">
            <a:avLst/>
          </a:prstGeom>
          <a:solidFill>
            <a:srgbClr val="A7BC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296863"/>
            <a:ext cx="75993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7561262" cy="49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8450" y="6245225"/>
            <a:ext cx="11064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79D4C9A-CC03-4389-899F-1F0670D45B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3838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9213" y="6245225"/>
            <a:ext cx="5051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4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4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4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4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4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M62R&amp;E0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296863"/>
            <a:ext cx="7599362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7561262" cy="49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8450" y="6245225"/>
            <a:ext cx="11064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CB16005-5714-41F4-967B-EDB61E71D2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3838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9213" y="6245225"/>
            <a:ext cx="5051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4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4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algn="ctr"/>
            <a:endParaRPr lang="en-US" sz="180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r>
              <a:rPr lang="en-US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30724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7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8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30729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30730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30731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US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US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US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US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/>
    </p:bldLst>
  </p:timing>
</p:sld>
</file>

<file path=ppt/theme/theme1.xml><?xml version="1.0" encoding="utf-8"?>
<a:theme xmlns:a="http://schemas.openxmlformats.org/drawingml/2006/main" name="1_M62R&amp;E002">
  <a:themeElements>
    <a:clrScheme name="1_M62R&amp;E00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A5384"/>
      </a:accent1>
      <a:accent2>
        <a:srgbClr val="A1B8CA"/>
      </a:accent2>
      <a:accent3>
        <a:srgbClr val="FFFFFF"/>
      </a:accent3>
      <a:accent4>
        <a:srgbClr val="000000"/>
      </a:accent4>
      <a:accent5>
        <a:srgbClr val="ACB3C2"/>
      </a:accent5>
      <a:accent6>
        <a:srgbClr val="91A6B7"/>
      </a:accent6>
      <a:hlink>
        <a:srgbClr val="2A96C0"/>
      </a:hlink>
      <a:folHlink>
        <a:srgbClr val="3E78AD"/>
      </a:folHlink>
    </a:clrScheme>
    <a:fontScheme name="1_M62R&amp;E0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62R&amp;E0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62R&amp;E0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62R&amp;E00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5384"/>
        </a:accent1>
        <a:accent2>
          <a:srgbClr val="A1B8CA"/>
        </a:accent2>
        <a:accent3>
          <a:srgbClr val="FFFFFF"/>
        </a:accent3>
        <a:accent4>
          <a:srgbClr val="000000"/>
        </a:accent4>
        <a:accent5>
          <a:srgbClr val="ACB3C2"/>
        </a:accent5>
        <a:accent6>
          <a:srgbClr val="91A6B7"/>
        </a:accent6>
        <a:hlink>
          <a:srgbClr val="2A96C0"/>
        </a:hlink>
        <a:folHlink>
          <a:srgbClr val="3E78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62R&amp;E002">
  <a:themeElements>
    <a:clrScheme name="2_M62R&amp;E00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A5384"/>
      </a:accent1>
      <a:accent2>
        <a:srgbClr val="A1B8CA"/>
      </a:accent2>
      <a:accent3>
        <a:srgbClr val="FFFFFF"/>
      </a:accent3>
      <a:accent4>
        <a:srgbClr val="000000"/>
      </a:accent4>
      <a:accent5>
        <a:srgbClr val="ACB3C2"/>
      </a:accent5>
      <a:accent6>
        <a:srgbClr val="91A6B7"/>
      </a:accent6>
      <a:hlink>
        <a:srgbClr val="2A96C0"/>
      </a:hlink>
      <a:folHlink>
        <a:srgbClr val="3E78AD"/>
      </a:folHlink>
    </a:clrScheme>
    <a:fontScheme name="2_M62R&amp;E0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M62R&amp;E0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62R&amp;E00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62R&amp;E00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5384"/>
        </a:accent1>
        <a:accent2>
          <a:srgbClr val="A1B8CA"/>
        </a:accent2>
        <a:accent3>
          <a:srgbClr val="FFFFFF"/>
        </a:accent3>
        <a:accent4>
          <a:srgbClr val="000000"/>
        </a:accent4>
        <a:accent5>
          <a:srgbClr val="ACB3C2"/>
        </a:accent5>
        <a:accent6>
          <a:srgbClr val="91A6B7"/>
        </a:accent6>
        <a:hlink>
          <a:srgbClr val="2A96C0"/>
        </a:hlink>
        <a:folHlink>
          <a:srgbClr val="3E78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m62-shoppers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Neo Sans</vt:lpstr>
      <vt:lpstr>1_M62R&amp;E002</vt:lpstr>
      <vt:lpstr>2_M62R&amp;E002</vt:lpstr>
      <vt:lpstr>1_It’s not the design of your template</vt:lpstr>
      <vt:lpstr>PowerPoint Presentation</vt:lpstr>
    </vt:vector>
  </TitlesOfParts>
  <Manager>+44 151 259 6262</Manager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1</cp:revision>
  <dcterms:created xsi:type="dcterms:W3CDTF">2016-06-21T10:50:19Z</dcterms:created>
  <dcterms:modified xsi:type="dcterms:W3CDTF">2016-06-21T10:51:07Z</dcterms:modified>
</cp:coreProperties>
</file>