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2.gif"/>
 <Relationship Id="rId3" Type="http://schemas.openxmlformats.org/officeDocument/2006/relationships/image" Target="../media/443b3dfc9b990c9f79fade9169509752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191250"/>
            <a:ext cx="3324225" cy="381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952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6699cc"/>
                </a:solidFill>
                <a:latin typeface="Calibri"/>
              </a:rPr>
              <a:t><![CDATA[IMA Chart]]></a:t>
            </a:r>
          </a:p>
        </p:txBody>
      </p:sp>
      <p:cxnSp>
        <p:nvCxnSpPr>
          <p:cNvPr id="3" name=""/>
          <p:cNvCxnSpPr/>
          <p:nvPr/>
        </p:nvCxnSpPr>
        <p:spPr>
          <a:xfrm>
            <a:off x="1619250" y="1714500"/>
            <a:ext cx="5715000" cy="0"/>
          </a:xfrm>
          <a:prstGeom prst="line"/>
          <a:ln w="12700" cap="flat" cmpd="sng" algn="ctr">
            <a:solidFill>
              <a:srgbClr val="6699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619250" y="2857500"/>
            <a:ext cx="5715000" cy="0"/>
          </a:xfrm>
          <a:prstGeom prst="line"/>
          <a:ln w="12700" cap="flat" cmpd="sng" algn="ctr">
            <a:solidFill>
              <a:srgbClr val="6699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191250"/>
            <a:ext cx="3324225" cy="381000"/>
          </a:xfrm>
          <a:prstGeom prst="rect">
            <a:avLst/>
          </a:prstGeom>
        </p:spPr>
      </p:pic>
      <p:pic>
        <p:nvPicPr>
          <p:cNvPr id="2" name="IMA My chart" descr="IMA My 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0500" y="190500"/>
            <a:ext cx="85725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Maarten Balliauw</dc:creator>
  <cp:lastModifiedBy>Maarten Balliauw</cp:lastModifiedBy>
  <dcterms:created xsi:type="dcterms:W3CDTF">2017-09-28T10:42:29Z</dcterms:created>
  <dcterms:modified xsi:type="dcterms:W3CDTF">2017-09-28T10:42:29Z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