
<file path=[Content_Types].xml><?xml version="1.0" encoding="utf-8"?>
<Types xmlns="http://schemas.openxmlformats.org/package/2006/content-types">
  <Default Extension="rels" ContentType="application/vnd.openxmlformats-package.relationships+xml"/>
  <Default Extension="xml" ContentType="application/xml"/>
  <Override PartName="/ppt/theme/theme1.xml" ContentType="application/vnd.openxmlformats-officedocument.theme+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Default Extension="gif" ContentType="image/gif"/>
  <Default Extension="jpg" ContentType="image/jpeg"/>
  <Default Extension="jpeg" ContentType="image/jpeg"/>
  <Default Extension="png" ContentType="image/png"/>
  <Default Extension="xlsx" ContentType="application/vnd.openxmlformats-officedocument.spreadsheetml.sheet"/>
</Types>
</file>

<file path=_rels/.rels><?xml version="1.0" encoding="UTF-8" standalone="yes"?>
<Relationships xmlns="http://schemas.openxmlformats.org/package/2006/relationships">
 <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Lst>
  <p:sldSz cx="9144000" cy="6858000" type="screen4x3"/>
  <p:notesSz cx="6858000" cy="9144000"/>
</p:presentation>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theme" Target="theme/theme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s>

</file>

<file path=ppt/slideLayouts/_rels/slideLayout1.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6F0DA8BB-0D18-469F-8022-DD923457DE3A}" type="datetimeFigureOut">
              <a:rPr lang="nl-BE" smtClean="0"/>
              <a:t>16/04/2009</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6F0DA8BB-0D18-469F-8022-DD923457DE3A}" type="datetimeFigureOut">
              <a:rPr lang="nl-BE" smtClean="0"/>
              <a:t>16/04/2009</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6F0DA8BB-0D18-469F-8022-DD923457DE3A}" type="datetimeFigureOut">
              <a:rPr lang="nl-BE" smtClean="0"/>
              <a:t>16/04/2009</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6F0DA8BB-0D18-469F-8022-DD923457DE3A}" type="datetimeFigureOut">
              <a:rPr lang="nl-BE" smtClean="0"/>
              <a:t>16/04/2009</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0DA8BB-0D18-469F-8022-DD923457DE3A}" type="datetimeFigureOut">
              <a:rPr lang="nl-BE" smtClean="0"/>
              <a:t>16/04/2009</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6F0DA8BB-0D18-469F-8022-DD923457DE3A}" type="datetimeFigureOut">
              <a:rPr lang="nl-BE" smtClean="0"/>
              <a:t>16/04/2009</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6F0DA8BB-0D18-469F-8022-DD923457DE3A}" type="datetimeFigureOut">
              <a:rPr lang="nl-BE" smtClean="0"/>
              <a:t>16/04/2009</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6F0DA8BB-0D18-469F-8022-DD923457DE3A}" type="datetimeFigureOut">
              <a:rPr lang="nl-BE" smtClean="0"/>
              <a:t>16/04/2009</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DA8BB-0D18-469F-8022-DD923457DE3A}" type="datetimeFigureOut">
              <a:rPr lang="nl-BE" smtClean="0"/>
              <a:t>16/04/2009</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DA8BB-0D18-469F-8022-DD923457DE3A}" type="datetimeFigureOut">
              <a:rPr lang="nl-BE" smtClean="0"/>
              <a:t>16/04/2009</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DA8BB-0D18-469F-8022-DD923457DE3A}" type="datetimeFigureOut">
              <a:rPr lang="nl-BE" smtClean="0"/>
              <a:t>16/04/2009</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430DBB-9FD5-43E7-88F1-55A569E9525E}" type="datetimeFigureOut">
              <a:rPr lang="nl-BE" smtClean="0"/>
              <a:t>16/04/2009</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336665-E7E9-4861-9ADF-F11A47CBAD79}" type="slidenum">
              <a:rPr lang="nl-BE" smtClean="0"/>
              <a:t>&lt;#&gt;</a:t>
            </a:fld>
            <a:endParaRPr lang="nl-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logo1.gif"/>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logo2.gif"/>
 <Relationship Id="rId3" Type="http://schemas.openxmlformats.org/officeDocument/2006/relationships/image" Target="../media/0105ad6b3823a26eabac99e4e8197a7f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logo4.gif"/>
 <Relationship Id="rId3" Type="http://schemas.openxmlformats.org/officeDocument/2006/relationships/image" Target="../media/6d4252e93db53768bb5ee5c8bfbc2455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logo6.gif"/>
 <Relationship Id="rId3" Type="http://schemas.openxmlformats.org/officeDocument/2006/relationships/image" Target="../media/b9b62ee242a3fa9fd9da879a27c0fd85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logo8.gif"/>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PHPPowerPoint logo" descr="PHPPowerPoint logo"/>
          <p:cNvPicPr>
            <a:picLocks noChangeAspect="1"/>
          </p:cNvPicPr>
          <p:nvPr/>
        </p:nvPicPr>
        <p:blipFill>
          <a:blip r:embed="rId2"/>
          <a:stretch>
            <a:fillRect/>
          </a:stretch>
        </p:blipFill>
        <p:spPr>
          <a:xfrm rot="0">
            <a:off x="95250" y="6191250"/>
            <a:ext cx="3276600" cy="381000"/>
          </a:xfrm>
          <a:prstGeom prst="rect">
            <a:avLst/>
          </a:prstGeom>
        </p:spPr>
      </p:pic>
      <p:sp>
        <p:nvSpPr>
          <p:cNvPr id="2" name=""/>
          <p:cNvSpPr txBox="1"/>
          <p:nvPr/>
        </p:nvSpPr>
        <p:spPr>
          <a:xfrm rot="0">
            <a:off x="1619250" y="1714500"/>
            <a:ext cx="5715000" cy="952500"/>
          </a:xfrm>
          <a:prstGeom prst="rect"/>
        </p:spPr>
        <p:txBody>
          <a:bodyPr wrap="square" rtlCol="0" horzOverflow="overflow" vertOverflow="overflow" bIns="45720" lIns="91440" rIns="91440" tIns="45720" numCol="1">
            <a:spAutoFit/>
          </a:bodyPr>
          <a:lstStyle/>
          <a:p>
            <a:pPr algn="ctr" fontAlgn="base" marL="0" marR="0" indent="0" lvl="0"/>
            <a:r>
              <a:rPr b="true" i="false" strike="noStrike" sz="6000" u="none">
                <a:solidFill>
                  <a:srgbClr val="C00000"/>
                </a:solidFill>
                <a:latin typeface="Calibri"/>
              </a:rPr>
              <a:t><![CDATA[veera]]></a:t>
            </a:r>
          </a:p>
        </p:txBody>
      </p:sp>
      <p:cxnSp>
        <p:nvCxnSpPr>
          <p:cNvPr id="3" name=""/>
          <p:cNvCxnSpPr/>
          <p:nvPr/>
        </p:nvCxnSpPr>
        <p:spPr>
          <a:xfrm>
            <a:off x="1619250" y="1714500"/>
            <a:ext cx="5715000" cy="0"/>
          </a:xfrm>
          <a:prstGeom prst="line"/>
          <a:ln w="12700" cap="flat" cmpd="sng" algn="ctr">
            <a:solidFill>
              <a:srgbClr val="C00000"/>
            </a:solidFill>
            <a:prstDash val="solid"/>
            <a:round/>
            <a:headEnd type="none" w="med" len="med"/>
            <a:tailEnd type="none" w="med" len="med"/>
          </a:ln>
        </p:spPr>
      </p:cxnSp>
      <p:cxnSp>
        <p:nvCxnSpPr>
          <p:cNvPr id="4" name=""/>
          <p:cNvCxnSpPr/>
          <p:nvPr/>
        </p:nvCxnSpPr>
        <p:spPr>
          <a:xfrm>
            <a:off x="1619250" y="2857500"/>
            <a:ext cx="5715000" cy="0"/>
          </a:xfrm>
          <a:prstGeom prst="line"/>
          <a:ln w="12700" cap="flat" cmpd="sng" algn="ctr">
            <a:solidFill>
              <a:srgbClr val="C00000"/>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PHPPowerPoint logo" descr="PHPPowerPoint logo"/>
          <p:cNvPicPr>
            <a:picLocks noChangeAspect="1"/>
          </p:cNvPicPr>
          <p:nvPr/>
        </p:nvPicPr>
        <p:blipFill>
          <a:blip r:embed="rId2"/>
          <a:stretch>
            <a:fillRect/>
          </a:stretch>
        </p:blipFill>
        <p:spPr>
          <a:xfrm rot="0">
            <a:off x="95250" y="6191250"/>
            <a:ext cx="3276600" cy="381000"/>
          </a:xfrm>
          <a:prstGeom prst="rect">
            <a:avLst/>
          </a:prstGeom>
        </p:spPr>
      </p:pic>
      <p:sp>
        <p:nvSpPr>
          <p:cNvPr id="2" name=""/>
          <p:cNvSpPr txBox="1"/>
          <p:nvPr/>
        </p:nvSpPr>
        <p:spPr>
          <a:xfrm rot="0">
            <a:off x="476250" y="190500"/>
            <a:ext cx="8572500" cy="381000"/>
          </a:xfrm>
          <a:prstGeom prst="rect"/>
        </p:spPr>
        <p:txBody>
          <a:bodyPr wrap="square" rtlCol="0" horzOverflow="overflow" vertOverflow="overflow" bIns="45720" lIns="91440" rIns="91440" tIns="45720" numCol="1">
            <a:spAutoFit/>
          </a:bodyPr>
          <a:lstStyle/>
          <a:p>
            <a:pPr algn="l" fontAlgn="base" marL="0" marR="0" indent="0" lvl="0"/>
            <a:r>
              <a:rPr b="true" i="false" strike="noStrike" sz="2000" u="none">
                <a:solidFill>
                  <a:srgbClr val="C00000"/>
                </a:solidFill>
                <a:latin typeface="Calibri"/>
              </a:rPr>
              <a:t><![CDATA[1.Population - 10yr Change, Persons]]></a:t>
            </a:r>
          </a:p>
        </p:txBody>
      </p:sp>
      <p:pic>
        <p:nvPicPr>
          <p:cNvPr id="3" name="Jma My chart" descr="Jma My chart"/>
          <p:cNvPicPr>
            <a:picLocks noChangeAspect="1"/>
          </p:cNvPicPr>
          <p:nvPr/>
        </p:nvPicPr>
        <p:blipFill>
          <a:blip r:embed="rId3"/>
          <a:stretch>
            <a:fillRect/>
          </a:stretch>
        </p:blipFill>
        <p:spPr>
          <a:xfrm rot="0">
            <a:off x="190500" y="666750"/>
            <a:ext cx="7858125" cy="52387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PHPPowerPoint logo" descr="PHPPowerPoint logo"/>
          <p:cNvPicPr>
            <a:picLocks noChangeAspect="1"/>
          </p:cNvPicPr>
          <p:nvPr/>
        </p:nvPicPr>
        <p:blipFill>
          <a:blip r:embed="rId2"/>
          <a:stretch>
            <a:fillRect/>
          </a:stretch>
        </p:blipFill>
        <p:spPr>
          <a:xfrm rot="0">
            <a:off x="95250" y="6191250"/>
            <a:ext cx="3276600" cy="381000"/>
          </a:xfrm>
          <a:prstGeom prst="rect">
            <a:avLst/>
          </a:prstGeom>
        </p:spPr>
      </p:pic>
      <p:sp>
        <p:nvSpPr>
          <p:cNvPr id="2" name=""/>
          <p:cNvSpPr txBox="1"/>
          <p:nvPr/>
        </p:nvSpPr>
        <p:spPr>
          <a:xfrm rot="0">
            <a:off x="476250" y="190500"/>
            <a:ext cx="8572500" cy="381000"/>
          </a:xfrm>
          <a:prstGeom prst="rect"/>
        </p:spPr>
        <p:txBody>
          <a:bodyPr wrap="square" rtlCol="0" horzOverflow="overflow" vertOverflow="overflow" bIns="45720" lIns="91440" rIns="91440" tIns="45720" numCol="1">
            <a:spAutoFit/>
          </a:bodyPr>
          <a:lstStyle/>
          <a:p>
            <a:pPr algn="l" fontAlgn="base" marL="0" marR="0" indent="0" lvl="0"/>
            <a:r>
              <a:rPr b="true" i="false" strike="noStrike" sz="2000" u="none">
                <a:solidFill>
                  <a:srgbClr val="C00000"/>
                </a:solidFill>
                <a:latin typeface="Calibri"/>
              </a:rPr>
              <a:t><![CDATA[2.Population - Persons]]></a:t>
            </a:r>
          </a:p>
        </p:txBody>
      </p:sp>
      <p:pic>
        <p:nvPicPr>
          <p:cNvPr id="3" name="Jma My chart" descr="Jma My chart"/>
          <p:cNvPicPr>
            <a:picLocks noChangeAspect="1"/>
          </p:cNvPicPr>
          <p:nvPr/>
        </p:nvPicPr>
        <p:blipFill>
          <a:blip r:embed="rId3"/>
          <a:stretch>
            <a:fillRect/>
          </a:stretch>
        </p:blipFill>
        <p:spPr>
          <a:xfrm rot="0">
            <a:off x="190500" y="666750"/>
            <a:ext cx="7858125" cy="52387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PHPPowerPoint logo" descr="PHPPowerPoint logo"/>
          <p:cNvPicPr>
            <a:picLocks noChangeAspect="1"/>
          </p:cNvPicPr>
          <p:nvPr/>
        </p:nvPicPr>
        <p:blipFill>
          <a:blip r:embed="rId2"/>
          <a:stretch>
            <a:fillRect/>
          </a:stretch>
        </p:blipFill>
        <p:spPr>
          <a:xfrm rot="0">
            <a:off x="95250" y="6191250"/>
            <a:ext cx="3276600" cy="381000"/>
          </a:xfrm>
          <a:prstGeom prst="rect">
            <a:avLst/>
          </a:prstGeom>
        </p:spPr>
      </p:pic>
      <p:sp>
        <p:nvSpPr>
          <p:cNvPr id="2" name=""/>
          <p:cNvSpPr txBox="1"/>
          <p:nvPr/>
        </p:nvSpPr>
        <p:spPr>
          <a:xfrm rot="0">
            <a:off x="476250" y="190500"/>
            <a:ext cx="8572500" cy="381000"/>
          </a:xfrm>
          <a:prstGeom prst="rect"/>
        </p:spPr>
        <p:txBody>
          <a:bodyPr wrap="square" rtlCol="0" horzOverflow="overflow" vertOverflow="overflow" bIns="45720" lIns="91440" rIns="91440" tIns="45720" numCol="1">
            <a:spAutoFit/>
          </a:bodyPr>
          <a:lstStyle/>
          <a:p>
            <a:pPr algn="l" fontAlgn="base" marL="0" marR="0" indent="0" lvl="0"/>
            <a:r>
              <a:rPr b="true" i="false" strike="noStrike" sz="2000" u="none">
                <a:solidFill>
                  <a:srgbClr val="C00000"/>
                </a:solidFill>
                <a:latin typeface="Calibri"/>
              </a:rPr>
              <a:t><![CDATA[3.Current Profits-Total - QoQ%]]></a:t>
            </a:r>
          </a:p>
        </p:txBody>
      </p:sp>
      <p:pic>
        <p:nvPicPr>
          <p:cNvPr id="3" name="Jma My chart" descr="Jma My chart"/>
          <p:cNvPicPr>
            <a:picLocks noChangeAspect="1"/>
          </p:cNvPicPr>
          <p:nvPr/>
        </p:nvPicPr>
        <p:blipFill>
          <a:blip r:embed="rId3"/>
          <a:stretch>
            <a:fillRect/>
          </a:stretch>
        </p:blipFill>
        <p:spPr>
          <a:xfrm rot="0">
            <a:off x="190500" y="666750"/>
            <a:ext cx="7858125" cy="52387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PHPPowerPoint logo" descr="PHPPowerPoint logo"/>
          <p:cNvPicPr>
            <a:picLocks noChangeAspect="1"/>
          </p:cNvPicPr>
          <p:nvPr/>
        </p:nvPicPr>
        <p:blipFill>
          <a:blip r:embed="rId2"/>
          <a:stretch>
            <a:fillRect/>
          </a:stretch>
        </p:blipFill>
        <p:spPr>
          <a:xfrm rot="0">
            <a:off x="95250" y="6191250"/>
            <a:ext cx="3276600" cy="381000"/>
          </a:xfrm>
          <a:prstGeom prst="rect">
            <a:avLst/>
          </a:prstGeom>
        </p:spPr>
      </p:pic>
      <p:sp>
        <p:nvSpPr>
          <p:cNvPr id="2" name=""/>
          <p:cNvSpPr txBox="1"/>
          <p:nvPr/>
        </p:nvSpPr>
        <p:spPr>
          <a:xfrm rot="0">
            <a:off x="95250" y="95250"/>
            <a:ext cx="8572500" cy="952500"/>
          </a:xfrm>
          <a:prstGeom prst="rect"/>
        </p:spPr>
        <p:txBody>
          <a:bodyPr wrap="square" rtlCol="0" horzOverflow="overflow" vertOverflow="overflow" bIns="45720" lIns="91440" rIns="91440" tIns="45720" numCol="1">
            <a:spAutoFit/>
          </a:bodyPr>
          <a:lstStyle/>
          <a:p>
            <a:pPr algn="l" fontAlgn="base" marL="0" marR="0" indent="0" lvl="0"/>
            <a:r>
              <a:rPr b="true" i="false" strike="noStrike" sz="3000" u="none">
                <a:solidFill>
                  <a:srgbClr val="C00000"/>
                </a:solidFill>
                <a:latin typeface="Calibri"/>
              </a:rPr>
              <a:t><![CDATA[IMPORTANT DISCLAIMER]]></a:t>
            </a:r>
          </a:p>
        </p:txBody>
      </p:sp>
      <p:sp>
        <p:nvSpPr>
          <p:cNvPr id="3" name=""/>
          <p:cNvSpPr txBox="1"/>
          <p:nvPr/>
        </p:nvSpPr>
        <p:spPr>
          <a:xfrm rot="0">
            <a:off x="95250" y="476250"/>
            <a:ext cx="8572500" cy="5715000"/>
          </a:xfrm>
          <a:prstGeom prst="rect"/>
        </p:spPr>
        <p:txBody>
          <a:bodyPr wrap="square" rtlCol="0" horzOverflow="overflow" vertOverflow="overflow" bIns="45720" lIns="91440" rIns="91440" tIns="45720" numCol="1">
            <a:spAutoFit/>
          </a:bodyPr>
          <a:lstStyle/>
          <a:p>
            <a:pPr algn="l" fontAlgn="base" marL="238125" marR="0" indent="-333375" lvl="0"/>
          </a:p>
          <a:p>
            <a:pPr algn="l" fontAlgn="base" marL="238125" marR="0" indent="-333375" lvl="0"/>
            <a:r>
              <a:rPr b="false" i="false" strike="noStrike" sz="2000" u="none">
                <a:solidFill>
                  <a:srgbClr val="000000"/>
                </a:solidFill>
                <a:latin typeface="Calibri"/>
              </a:rPr>
              <a:t><![CDATA[IMPORTANT DISCLAIMER:  The information herein is not intended to be an offer to buy or sell, or a solicitation of an offer to buy or sell, any securities and including any expression of opinion, has been obtained from or is based upon sources believed to be reliable but is not guaranteed as to accuracy or completeness although Japan Macro Advisors (JMA) believe it to be clear, fair and not misleading.  Each author of this report is not permitted to trade in or hold any of the investments or related investments which are the subject of this document.  The views of JMA reflected in this document may change without notice.  To the maximum extent possible at law, JMA does not accept any liability whatsoever arising from the use of the material or information contained herein.  This research document is not intended for use by or targeted at retail customers.  Should a retail customer obtain a copy of this report they should not base their investment decisions solely on the basis of this document but must seek independent financial advice.]]></a:t>
            </a:r>
          </a:p>
        </p:txBody>
      </p:sp>
    </p:spTree>
  </p:cSld>
  <p:clrMapOvr>
    <a:masterClrMapping/>
  </p:clrMapOvr>
</p:sld>
</file>

<file path=ppt/theme/_rels/theme1.xml.rels><?xml version="1.0" encoding="UTF-8" standalone="yes"?>
<Relationships xmlns="http://schemas.openxmlformats.org/package/2006/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 ?????"/>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 ?????"/>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Slides>5</Slides>
  <ScaleCrop>false</ScaleCrop>
  <HeadingPairs>
    <vt:vector size="4" baseType="variant">
      <vt:variant>
        <vt:lpstr>Theme</vt:lpstr>
      </vt:variant>
      <vt:variant>
        <vt:i4>1</vt:i4>
      </vt:variant>
      <vt:variant>
        <vt:lpstr>Slide Titles</vt:lpstr>
      </vt:variant>
      <vt:variant>
        <vt:i4>1</vt:i4>
      </vt:variant>
    </vt:vector>
  </HeadingPairs>
  <TitlesOfParts>
    <vt:vector size="1" baseType="lpstr">
      <vt:lpstr>Office Theme</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Maarten Balliauw</dc:creator>
  <cp:lastModifiedBy>Maarten Balliauw</cp:lastModifiedBy>
  <dcterms:created xsi:type="dcterms:W3CDTF">2019-09-12T09:46:23Z</dcterms:created>
  <dcterms:modified xsi:type="dcterms:W3CDTF">2019-09-12T09:46:23Z</dcterms:modified>
  <dc:title>Office 2007 PPTX Test Document</dc:title>
  <dc:description>Test document for Office 2007 PPTX, generated using PHP classes.</dc:description>
  <dc:subject>Office 2007 PPTX Test Document</dc:subject>
  <cp:keywords>office 2007 openxml php</cp:keywords>
  <cp:category>Test result file</cp:category>
</cp:coreProperties>
</file>