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431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643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3432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5265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8779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5067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55629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153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94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629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2220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43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34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25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0570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9/27/2023</a:t>
            </a:fld>
            <a:endParaRPr lang="en-US" dirty="0"/>
          </a:p>
        </p:txBody>
      </p:sp>
    </p:spTree>
    <p:extLst>
      <p:ext uri="{BB962C8B-B14F-4D97-AF65-F5344CB8AC3E}">
        <p14:creationId xmlns:p14="http://schemas.microsoft.com/office/powerpoint/2010/main" val="418715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406633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tx1"/>
                </a:solidFill>
              </a:rPr>
              <a:t>PRSONAL BLOG ON IBM CLOUD STATIC WEB APPS   </a:t>
            </a:r>
            <a:endParaRPr lang="en-IN" dirty="0">
              <a:solidFill>
                <a:schemeClr val="tx1"/>
              </a:solidFill>
            </a:endParaRPr>
          </a:p>
        </p:txBody>
      </p:sp>
    </p:spTree>
    <p:extLst>
      <p:ext uri="{BB962C8B-B14F-4D97-AF65-F5344CB8AC3E}">
        <p14:creationId xmlns:p14="http://schemas.microsoft.com/office/powerpoint/2010/main" val="3760680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tx1"/>
                </a:solidFill>
              </a:rPr>
              <a:t>Problem definition :the project is to create a personal travel blog hosted on IBM cloud static web apps .the goal is to share travel adventures ,</a:t>
            </a:r>
            <a:r>
              <a:rPr lang="en-IN" dirty="0" err="1">
                <a:solidFill>
                  <a:schemeClr val="tx1"/>
                </a:solidFill>
              </a:rPr>
              <a:t>tips,and</a:t>
            </a:r>
            <a:r>
              <a:rPr lang="en-IN" dirty="0">
                <a:solidFill>
                  <a:schemeClr val="tx1"/>
                </a:solidFill>
              </a:rPr>
              <a:t> captivating photos to inspire others to explore the world and create unforgettable memories .this involves designing the blog </a:t>
            </a:r>
            <a:r>
              <a:rPr lang="en-IN" dirty="0" err="1">
                <a:solidFill>
                  <a:schemeClr val="tx1"/>
                </a:solidFill>
              </a:rPr>
              <a:t>structure,creating</a:t>
            </a:r>
            <a:r>
              <a:rPr lang="en-IN" dirty="0">
                <a:solidFill>
                  <a:schemeClr val="tx1"/>
                </a:solidFill>
              </a:rPr>
              <a:t> engaging </a:t>
            </a:r>
            <a:r>
              <a:rPr lang="en-IN" dirty="0" err="1">
                <a:solidFill>
                  <a:schemeClr val="tx1"/>
                </a:solidFill>
              </a:rPr>
              <a:t>content,setting</a:t>
            </a:r>
            <a:r>
              <a:rPr lang="en-IN" dirty="0">
                <a:solidFill>
                  <a:schemeClr val="tx1"/>
                </a:solidFill>
              </a:rPr>
              <a:t> up the IBM cloud static web </a:t>
            </a:r>
            <a:r>
              <a:rPr lang="en-IN" dirty="0" err="1">
                <a:solidFill>
                  <a:schemeClr val="tx1"/>
                </a:solidFill>
              </a:rPr>
              <a:t>apps,and</a:t>
            </a:r>
            <a:r>
              <a:rPr lang="en-IN" dirty="0">
                <a:solidFill>
                  <a:schemeClr val="tx1"/>
                </a:solidFill>
              </a:rPr>
              <a:t> ensuring ease of updating the </a:t>
            </a:r>
            <a:r>
              <a:rPr lang="en-IN" dirty="0" smtClean="0">
                <a:solidFill>
                  <a:schemeClr val="tx1"/>
                </a:solidFill>
              </a:rPr>
              <a:t>blog.</a:t>
            </a:r>
            <a:endParaRPr lang="en-IN" dirty="0">
              <a:solidFill>
                <a:schemeClr val="tx1"/>
              </a:solidFill>
            </a:endParaRPr>
          </a:p>
        </p:txBody>
      </p:sp>
    </p:spTree>
    <p:extLst>
      <p:ext uri="{BB962C8B-B14F-4D97-AF65-F5344CB8AC3E}">
        <p14:creationId xmlns:p14="http://schemas.microsoft.com/office/powerpoint/2010/main" val="458876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1391" y="0"/>
            <a:ext cx="7766936" cy="1646302"/>
          </a:xfrm>
        </p:spPr>
        <p:txBody>
          <a:bodyPr/>
          <a:lstStyle/>
          <a:p>
            <a:r>
              <a:rPr lang="en-IN" dirty="0" smtClean="0">
                <a:solidFill>
                  <a:schemeClr val="tx1"/>
                </a:solidFill>
              </a:rPr>
              <a:t>AGENDA</a:t>
            </a:r>
            <a:endParaRPr lang="en-IN" dirty="0">
              <a:solidFill>
                <a:schemeClr val="tx1"/>
              </a:solidFill>
            </a:endParaRPr>
          </a:p>
        </p:txBody>
      </p:sp>
      <p:sp>
        <p:nvSpPr>
          <p:cNvPr id="3" name="Subtitle 2"/>
          <p:cNvSpPr>
            <a:spLocks noGrp="1"/>
          </p:cNvSpPr>
          <p:nvPr>
            <p:ph type="subTitle" idx="1"/>
          </p:nvPr>
        </p:nvSpPr>
        <p:spPr>
          <a:xfrm>
            <a:off x="1811867" y="2195529"/>
            <a:ext cx="7766936" cy="1096899"/>
          </a:xfrm>
        </p:spPr>
        <p:txBody>
          <a:bodyPr>
            <a:normAutofit fontScale="25000" lnSpcReduction="20000"/>
          </a:bodyPr>
          <a:lstStyle/>
          <a:p>
            <a:pPr marL="342900" indent="-342900" algn="l">
              <a:buFont typeface="Arial" panose="020B0604020202020204" pitchFamily="34" charset="0"/>
              <a:buChar char="•"/>
            </a:pPr>
            <a:r>
              <a:rPr lang="en-IN" sz="9600" dirty="0" smtClean="0"/>
              <a:t>INTRODUCTION</a:t>
            </a:r>
          </a:p>
          <a:p>
            <a:pPr marL="342900" indent="-342900" algn="l">
              <a:buFont typeface="Arial" panose="020B0604020202020204" pitchFamily="34" charset="0"/>
              <a:buChar char="•"/>
            </a:pPr>
            <a:r>
              <a:rPr lang="en-IN" sz="9600" dirty="0" smtClean="0"/>
              <a:t>PRIMARY GOAL</a:t>
            </a:r>
          </a:p>
          <a:p>
            <a:pPr marL="342900" indent="-342900" algn="l">
              <a:buFont typeface="Arial" panose="020B0604020202020204" pitchFamily="34" charset="0"/>
              <a:buChar char="•"/>
            </a:pPr>
            <a:r>
              <a:rPr lang="en-IN" sz="9600" dirty="0" smtClean="0"/>
              <a:t>CREATE  PERSONAL BLOG</a:t>
            </a:r>
          </a:p>
          <a:p>
            <a:pPr marL="342900" indent="-342900" algn="l">
              <a:buFont typeface="Arial" panose="020B0604020202020204" pitchFamily="34" charset="0"/>
              <a:buChar char="•"/>
            </a:pPr>
            <a:r>
              <a:rPr lang="en-IN" sz="9600" dirty="0" smtClean="0"/>
              <a:t>UPDATING UNFORGETTABLE </a:t>
            </a:r>
            <a:r>
              <a:rPr lang="en-IN" sz="9600" dirty="0" smtClean="0"/>
              <a:t>MEMORIES</a:t>
            </a:r>
          </a:p>
          <a:p>
            <a:pPr marL="342900" indent="-342900" algn="l">
              <a:buFont typeface="Arial" panose="020B0604020202020204" pitchFamily="34" charset="0"/>
              <a:buChar char="•"/>
            </a:pPr>
            <a:r>
              <a:rPr lang="en-IN" sz="9600" dirty="0" smtClean="0"/>
              <a:t>CONCLUSION  </a:t>
            </a:r>
            <a:endParaRPr lang="en-IN" sz="9600" dirty="0" smtClean="0"/>
          </a:p>
          <a:p>
            <a:pPr algn="l"/>
            <a:endParaRPr lang="en-IN" sz="9600" dirty="0" smtClean="0"/>
          </a:p>
          <a:p>
            <a:pPr marL="342900" indent="-342900" algn="l">
              <a:buFont typeface="Arial" panose="020B0604020202020204" pitchFamily="34" charset="0"/>
              <a:buChar char="•"/>
            </a:pPr>
            <a:endParaRPr lang="en-IN" sz="9600" dirty="0" smtClean="0"/>
          </a:p>
          <a:p>
            <a:pPr marL="342900" indent="-342900" algn="l">
              <a:buFont typeface="Arial" panose="020B0604020202020204" pitchFamily="34" charset="0"/>
              <a:buChar char="•"/>
            </a:pPr>
            <a:endParaRPr lang="en-IN" dirty="0" smtClean="0"/>
          </a:p>
          <a:p>
            <a:pPr marL="342900" indent="-342900" algn="l">
              <a:buFont typeface="Arial" panose="020B0604020202020204" pitchFamily="34" charset="0"/>
              <a:buChar char="•"/>
            </a:pPr>
            <a:endParaRPr lang="en-IN" dirty="0" smtClean="0"/>
          </a:p>
          <a:p>
            <a:pPr marL="342900" indent="-342900" algn="l">
              <a:buFont typeface="Arial" panose="020B0604020202020204" pitchFamily="34" charset="0"/>
              <a:buChar char="•"/>
            </a:pPr>
            <a:endParaRPr lang="en-IN" dirty="0" smtClean="0"/>
          </a:p>
          <a:p>
            <a:pPr marL="342900" indent="-342900" algn="l">
              <a:buFont typeface="Arial" panose="020B0604020202020204" pitchFamily="34" charset="0"/>
              <a:buChar char="•"/>
            </a:pPr>
            <a:endParaRPr lang="en-IN" dirty="0" smtClean="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45841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1"/>
                </a:solidFill>
              </a:rPr>
              <a:t>INTRODUCTION </a:t>
            </a:r>
            <a:br>
              <a:rPr lang="en-IN" dirty="0" smtClean="0">
                <a:solidFill>
                  <a:schemeClr val="tx1"/>
                </a:solidFill>
              </a:rPr>
            </a:br>
            <a:r>
              <a:rPr lang="en-IN" dirty="0">
                <a:solidFill>
                  <a:schemeClr val="tx1"/>
                </a:solidFill>
              </a:rPr>
              <a:t> </a:t>
            </a:r>
            <a:r>
              <a:rPr lang="en-IN" dirty="0" smtClean="0">
                <a:solidFill>
                  <a:schemeClr val="tx1"/>
                </a:solidFill>
              </a:rPr>
              <a:t>                      </a:t>
            </a:r>
            <a:br>
              <a:rPr lang="en-IN" dirty="0" smtClean="0">
                <a:solidFill>
                  <a:schemeClr val="tx1"/>
                </a:solidFill>
              </a:rPr>
            </a:br>
            <a:r>
              <a:rPr lang="en-IN" dirty="0">
                <a:solidFill>
                  <a:schemeClr val="tx1"/>
                </a:solidFill>
              </a:rPr>
              <a:t/>
            </a:r>
            <a:br>
              <a:rPr lang="en-IN" dirty="0">
                <a:solidFill>
                  <a:schemeClr val="tx1"/>
                </a:solidFill>
              </a:rPr>
            </a:br>
            <a:r>
              <a:rPr lang="en-IN" dirty="0" smtClean="0">
                <a:solidFill>
                  <a:schemeClr val="tx1"/>
                </a:solidFill>
              </a:rPr>
              <a:t>                          Create a blog then share travel </a:t>
            </a:r>
            <a:r>
              <a:rPr lang="en-IN" dirty="0" err="1" smtClean="0">
                <a:solidFill>
                  <a:schemeClr val="tx1"/>
                </a:solidFill>
              </a:rPr>
              <a:t>adventures,tips</a:t>
            </a:r>
            <a:r>
              <a:rPr lang="en-IN" dirty="0" smtClean="0">
                <a:solidFill>
                  <a:schemeClr val="tx1"/>
                </a:solidFill>
              </a:rPr>
              <a:t> for travel, and captivating photos to inspire others to explore the world .</a:t>
            </a:r>
            <a:endParaRPr lang="en-IN" dirty="0">
              <a:solidFill>
                <a:schemeClr val="tx1"/>
              </a:solidFill>
            </a:endParaRPr>
          </a:p>
        </p:txBody>
      </p:sp>
    </p:spTree>
    <p:extLst>
      <p:ext uri="{BB962C8B-B14F-4D97-AF65-F5344CB8AC3E}">
        <p14:creationId xmlns:p14="http://schemas.microsoft.com/office/powerpoint/2010/main" val="3797950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1"/>
                </a:solidFill>
              </a:rPr>
              <a:t>PRIMARY GOALS </a:t>
            </a:r>
            <a:br>
              <a:rPr lang="en-IN" dirty="0" smtClean="0">
                <a:solidFill>
                  <a:schemeClr val="tx1"/>
                </a:solidFill>
              </a:rPr>
            </a:br>
            <a:r>
              <a:rPr lang="en-IN" sz="3100" dirty="0">
                <a:solidFill>
                  <a:schemeClr val="tx1"/>
                </a:solidFill>
              </a:rPr>
              <a:t> </a:t>
            </a:r>
            <a:r>
              <a:rPr lang="en-IN" sz="3100" dirty="0" smtClean="0">
                <a:solidFill>
                  <a:schemeClr val="tx1"/>
                </a:solidFill>
              </a:rPr>
              <a:t>                </a:t>
            </a:r>
            <a:br>
              <a:rPr lang="en-IN" sz="3100" dirty="0" smtClean="0">
                <a:solidFill>
                  <a:schemeClr val="tx1"/>
                </a:solidFill>
              </a:rPr>
            </a:br>
            <a:r>
              <a:rPr lang="en-IN" sz="3100" dirty="0" smtClean="0">
                <a:solidFill>
                  <a:schemeClr val="tx1"/>
                </a:solidFill>
              </a:rPr>
              <a:t> </a:t>
            </a:r>
            <a:r>
              <a:rPr lang="en-IN" sz="3100" dirty="0">
                <a:solidFill>
                  <a:schemeClr val="tx1"/>
                </a:solidFill>
              </a:rPr>
              <a:t>T</a:t>
            </a:r>
            <a:r>
              <a:rPr lang="en-IN" sz="3100" dirty="0" smtClean="0">
                <a:solidFill>
                  <a:schemeClr val="tx1"/>
                </a:solidFill>
              </a:rPr>
              <a:t>o create personal blog hosted on IBM cloud </a:t>
            </a:r>
            <a:br>
              <a:rPr lang="en-IN" sz="3100" dirty="0" smtClean="0">
                <a:solidFill>
                  <a:schemeClr val="tx1"/>
                </a:solidFill>
              </a:rPr>
            </a:br>
            <a:r>
              <a:rPr lang="en-IN" sz="3100" dirty="0">
                <a:solidFill>
                  <a:schemeClr val="tx1"/>
                </a:solidFill>
              </a:rPr>
              <a:t/>
            </a:r>
            <a:br>
              <a:rPr lang="en-IN" sz="3100" dirty="0">
                <a:solidFill>
                  <a:schemeClr val="tx1"/>
                </a:solidFill>
              </a:rPr>
            </a:br>
            <a:r>
              <a:rPr lang="en-IN" sz="3100" dirty="0" err="1" smtClean="0">
                <a:solidFill>
                  <a:schemeClr val="tx1"/>
                </a:solidFill>
              </a:rPr>
              <a:t>Desining</a:t>
            </a:r>
            <a:r>
              <a:rPr lang="en-IN" sz="3100" dirty="0" smtClean="0">
                <a:solidFill>
                  <a:schemeClr val="tx1"/>
                </a:solidFill>
              </a:rPr>
              <a:t> the blog structure .</a:t>
            </a:r>
            <a:br>
              <a:rPr lang="en-IN" sz="3100" dirty="0" smtClean="0">
                <a:solidFill>
                  <a:schemeClr val="tx1"/>
                </a:solidFill>
              </a:rPr>
            </a:br>
            <a:r>
              <a:rPr lang="en-IN" sz="3100" dirty="0">
                <a:solidFill>
                  <a:schemeClr val="tx1"/>
                </a:solidFill>
              </a:rPr>
              <a:t/>
            </a:r>
            <a:br>
              <a:rPr lang="en-IN" sz="3100" dirty="0">
                <a:solidFill>
                  <a:schemeClr val="tx1"/>
                </a:solidFill>
              </a:rPr>
            </a:br>
            <a:r>
              <a:rPr lang="en-IN" sz="3100" dirty="0" smtClean="0">
                <a:solidFill>
                  <a:schemeClr val="tx1"/>
                </a:solidFill>
              </a:rPr>
              <a:t>Creating engaging contents.</a:t>
            </a:r>
            <a:br>
              <a:rPr lang="en-IN" sz="3100" dirty="0" smtClean="0">
                <a:solidFill>
                  <a:schemeClr val="tx1"/>
                </a:solidFill>
              </a:rPr>
            </a:br>
            <a:r>
              <a:rPr lang="en-IN" sz="3100" dirty="0">
                <a:solidFill>
                  <a:schemeClr val="tx1"/>
                </a:solidFill>
              </a:rPr>
              <a:t/>
            </a:r>
            <a:br>
              <a:rPr lang="en-IN" sz="3100" dirty="0">
                <a:solidFill>
                  <a:schemeClr val="tx1"/>
                </a:solidFill>
              </a:rPr>
            </a:br>
            <a:r>
              <a:rPr lang="en-IN" sz="3100" dirty="0" smtClean="0">
                <a:solidFill>
                  <a:schemeClr val="tx1"/>
                </a:solidFill>
              </a:rPr>
              <a:t>Updating the blog.</a:t>
            </a:r>
            <a:br>
              <a:rPr lang="en-IN" sz="3100" dirty="0" smtClean="0">
                <a:solidFill>
                  <a:schemeClr val="tx1"/>
                </a:solidFill>
              </a:rPr>
            </a:br>
            <a:r>
              <a:rPr lang="en-IN" sz="3100" dirty="0">
                <a:solidFill>
                  <a:schemeClr val="tx1"/>
                </a:solidFill>
              </a:rPr>
              <a:t/>
            </a:r>
            <a:br>
              <a:rPr lang="en-IN" sz="3100" dirty="0">
                <a:solidFill>
                  <a:schemeClr val="tx1"/>
                </a:solidFill>
              </a:rPr>
            </a:br>
            <a:endParaRPr lang="en-IN" sz="3100" dirty="0">
              <a:solidFill>
                <a:schemeClr val="tx1"/>
              </a:solidFill>
            </a:endParaRPr>
          </a:p>
        </p:txBody>
      </p:sp>
    </p:spTree>
    <p:extLst>
      <p:ext uri="{BB962C8B-B14F-4D97-AF65-F5344CB8AC3E}">
        <p14:creationId xmlns:p14="http://schemas.microsoft.com/office/powerpoint/2010/main" val="413079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368" y="1073240"/>
            <a:ext cx="8596668" cy="1320800"/>
          </a:xfrm>
        </p:spPr>
        <p:txBody>
          <a:bodyPr>
            <a:normAutofit fontScale="90000"/>
          </a:bodyPr>
          <a:lstStyle/>
          <a:p>
            <a:r>
              <a:rPr lang="en-IN" sz="4400" dirty="0" smtClean="0">
                <a:solidFill>
                  <a:schemeClr val="tx1"/>
                </a:solidFill>
              </a:rPr>
              <a:t>CREATE PERSONAL BLOG</a:t>
            </a:r>
            <a:r>
              <a:rPr lang="en-IN" dirty="0" smtClean="0">
                <a:solidFill>
                  <a:schemeClr val="tx1"/>
                </a:solidFill>
              </a:rPr>
              <a:t/>
            </a:r>
            <a:br>
              <a:rPr lang="en-IN" dirty="0" smtClean="0">
                <a:solidFill>
                  <a:schemeClr val="tx1"/>
                </a:solidFill>
              </a:rPr>
            </a:br>
            <a:r>
              <a:rPr lang="en-IN" dirty="0">
                <a:solidFill>
                  <a:schemeClr val="tx1"/>
                </a:solidFill>
              </a:rPr>
              <a:t/>
            </a:r>
            <a:br>
              <a:rPr lang="en-IN" dirty="0">
                <a:solidFill>
                  <a:schemeClr val="tx1"/>
                </a:solidFill>
              </a:rPr>
            </a:br>
            <a:r>
              <a:rPr lang="en-IN" dirty="0" smtClean="0">
                <a:solidFill>
                  <a:schemeClr val="tx1"/>
                </a:solidFill>
              </a:rPr>
              <a:t>           To create a personal travel blog on IBM cloud static web apps.</a:t>
            </a:r>
            <a:r>
              <a:rPr lang="en-IN" dirty="0" smtClean="0">
                <a:solidFill>
                  <a:schemeClr val="tx1"/>
                </a:solidFill>
              </a:rPr>
              <a:t/>
            </a:r>
            <a:br>
              <a:rPr lang="en-IN" dirty="0" smtClean="0">
                <a:solidFill>
                  <a:schemeClr val="tx1"/>
                </a:solidFill>
              </a:rPr>
            </a:br>
            <a:r>
              <a:rPr lang="en-IN" dirty="0">
                <a:solidFill>
                  <a:schemeClr val="tx1"/>
                </a:solidFill>
              </a:rPr>
              <a:t/>
            </a:r>
            <a:br>
              <a:rPr lang="en-IN" dirty="0">
                <a:solidFill>
                  <a:schemeClr val="tx1"/>
                </a:solidFill>
              </a:rPr>
            </a:br>
            <a:r>
              <a:rPr lang="en-IN" dirty="0" smtClean="0">
                <a:solidFill>
                  <a:schemeClr val="tx1"/>
                </a:solidFill>
              </a:rPr>
              <a:t>         </a:t>
            </a:r>
            <a:r>
              <a:rPr lang="en-IN" dirty="0" smtClean="0">
                <a:solidFill>
                  <a:schemeClr val="tx1"/>
                </a:solidFill>
              </a:rPr>
              <a:t/>
            </a:r>
            <a:br>
              <a:rPr lang="en-IN" dirty="0" smtClean="0">
                <a:solidFill>
                  <a:schemeClr val="tx1"/>
                </a:solidFill>
              </a:rPr>
            </a:br>
            <a:r>
              <a:rPr lang="en-IN" dirty="0">
                <a:solidFill>
                  <a:schemeClr val="tx1"/>
                </a:solidFill>
              </a:rPr>
              <a:t/>
            </a:r>
            <a:br>
              <a:rPr lang="en-IN" dirty="0">
                <a:solidFill>
                  <a:schemeClr val="tx1"/>
                </a:solidFill>
              </a:rPr>
            </a:br>
            <a:r>
              <a:rPr lang="en-IN" dirty="0" smtClean="0">
                <a:solidFill>
                  <a:schemeClr val="tx1"/>
                </a:solidFill>
              </a:rPr>
              <a:t/>
            </a:r>
            <a:br>
              <a:rPr lang="en-IN" dirty="0" smtClean="0">
                <a:solidFill>
                  <a:schemeClr val="tx1"/>
                </a:solidFill>
              </a:rPr>
            </a:br>
            <a:r>
              <a:rPr lang="en-IN" dirty="0" smtClean="0">
                <a:solidFill>
                  <a:schemeClr val="tx1"/>
                </a:solidFill>
              </a:rPr>
              <a:t/>
            </a:r>
            <a:br>
              <a:rPr lang="en-IN" dirty="0" smtClean="0">
                <a:solidFill>
                  <a:schemeClr val="tx1"/>
                </a:solidFill>
              </a:rPr>
            </a:br>
            <a:r>
              <a:rPr lang="en-IN" dirty="0" smtClean="0">
                <a:solidFill>
                  <a:schemeClr val="tx1"/>
                </a:solidFill>
              </a:rPr>
              <a:t/>
            </a:r>
            <a:br>
              <a:rPr lang="en-IN" dirty="0" smtClean="0">
                <a:solidFill>
                  <a:schemeClr val="tx1"/>
                </a:solidFill>
              </a:rPr>
            </a:br>
            <a:r>
              <a:rPr lang="en-IN" dirty="0">
                <a:solidFill>
                  <a:schemeClr val="tx1"/>
                </a:solidFill>
              </a:rPr>
              <a:t> </a:t>
            </a:r>
            <a:r>
              <a:rPr lang="en-IN" dirty="0" smtClean="0">
                <a:solidFill>
                  <a:schemeClr val="tx1"/>
                </a:solidFill>
              </a:rPr>
              <a:t>         </a:t>
            </a:r>
            <a:r>
              <a:rPr lang="en-IN" dirty="0">
                <a:solidFill>
                  <a:schemeClr val="tx1"/>
                </a:solidFill>
              </a:rPr>
              <a:t/>
            </a:r>
            <a:br>
              <a:rPr lang="en-IN" dirty="0">
                <a:solidFill>
                  <a:schemeClr val="tx1"/>
                </a:solidFill>
              </a:rPr>
            </a:br>
            <a:r>
              <a:rPr lang="en-IN" dirty="0">
                <a:solidFill>
                  <a:schemeClr val="tx1"/>
                </a:solidFill>
              </a:rPr>
              <a:t/>
            </a:r>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3099063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580" y="704641"/>
            <a:ext cx="8596668" cy="1826581"/>
          </a:xfrm>
        </p:spPr>
        <p:txBody>
          <a:bodyPr/>
          <a:lstStyle/>
          <a:p>
            <a:r>
              <a:rPr lang="en-IN" dirty="0" smtClean="0">
                <a:solidFill>
                  <a:schemeClr val="tx1"/>
                </a:solidFill>
              </a:rPr>
              <a:t>UPDATING UNFORGETTABLE MEMORIES</a:t>
            </a:r>
            <a:endParaRPr lang="en-IN" dirty="0">
              <a:solidFill>
                <a:schemeClr val="tx1"/>
              </a:solidFill>
            </a:endParaRPr>
          </a:p>
        </p:txBody>
      </p:sp>
      <p:sp>
        <p:nvSpPr>
          <p:cNvPr id="3" name="Text Placeholder 2"/>
          <p:cNvSpPr>
            <a:spLocks noGrp="1"/>
          </p:cNvSpPr>
          <p:nvPr>
            <p:ph type="body" idx="1"/>
          </p:nvPr>
        </p:nvSpPr>
        <p:spPr>
          <a:xfrm>
            <a:off x="1231127" y="3316834"/>
            <a:ext cx="8596668" cy="860400"/>
          </a:xfrm>
        </p:spPr>
        <p:txBody>
          <a:bodyPr>
            <a:noAutofit/>
          </a:bodyPr>
          <a:lstStyle/>
          <a:p>
            <a:r>
              <a:rPr lang="en-IN" sz="3200" dirty="0" smtClean="0">
                <a:solidFill>
                  <a:schemeClr val="tx1"/>
                </a:solidFill>
              </a:rPr>
              <a:t>Share travel adventures , tips ,and captivating photos to inspire others to explore the world .</a:t>
            </a:r>
          </a:p>
        </p:txBody>
      </p:sp>
    </p:spTree>
    <p:extLst>
      <p:ext uri="{BB962C8B-B14F-4D97-AF65-F5344CB8AC3E}">
        <p14:creationId xmlns:p14="http://schemas.microsoft.com/office/powerpoint/2010/main" val="108629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458" y="738389"/>
            <a:ext cx="8596668" cy="1320800"/>
          </a:xfrm>
        </p:spPr>
        <p:txBody>
          <a:bodyPr>
            <a:normAutofit fontScale="90000"/>
          </a:bodyPr>
          <a:lstStyle/>
          <a:p>
            <a:r>
              <a:rPr lang="en-IN" dirty="0" smtClean="0">
                <a:solidFill>
                  <a:schemeClr val="tx1"/>
                </a:solidFill>
              </a:rPr>
              <a:t>CONCLUSION </a:t>
            </a:r>
            <a:br>
              <a:rPr lang="en-IN" dirty="0" smtClean="0">
                <a:solidFill>
                  <a:schemeClr val="tx1"/>
                </a:solidFill>
              </a:rPr>
            </a:br>
            <a:r>
              <a:rPr lang="en-IN" dirty="0" smtClean="0">
                <a:solidFill>
                  <a:schemeClr val="tx1"/>
                </a:solidFill>
              </a:rPr>
              <a:t/>
            </a:r>
            <a:br>
              <a:rPr lang="en-IN" dirty="0" smtClean="0">
                <a:solidFill>
                  <a:schemeClr val="tx1"/>
                </a:solidFill>
              </a:rPr>
            </a:br>
            <a:r>
              <a:rPr lang="en-IN" dirty="0">
                <a:solidFill>
                  <a:schemeClr val="tx1"/>
                </a:solidFill>
              </a:rPr>
              <a:t/>
            </a:r>
            <a:br>
              <a:rPr lang="en-IN" dirty="0">
                <a:solidFill>
                  <a:schemeClr val="tx1"/>
                </a:solidFill>
              </a:rPr>
            </a:br>
            <a:r>
              <a:rPr lang="en-IN" dirty="0" smtClean="0">
                <a:solidFill>
                  <a:schemeClr val="tx1"/>
                </a:solidFill>
              </a:rPr>
              <a:t>       implementation web app in IBM cloud .</a:t>
            </a:r>
            <a:br>
              <a:rPr lang="en-IN" dirty="0" smtClean="0">
                <a:solidFill>
                  <a:schemeClr val="tx1"/>
                </a:solidFill>
              </a:rPr>
            </a:br>
            <a:r>
              <a:rPr lang="en-IN" dirty="0" smtClean="0">
                <a:solidFill>
                  <a:schemeClr val="tx1"/>
                </a:solidFill>
              </a:rPr>
              <a:t>The goal is to share travel adventures ,tips ,and captivating photos to inspire others to explore the world and create unforgettable memories .</a:t>
            </a:r>
            <a:r>
              <a:rPr lang="en-IN" dirty="0" err="1" smtClean="0">
                <a:solidFill>
                  <a:schemeClr val="tx1"/>
                </a:solidFill>
              </a:rPr>
              <a:t>ubdating</a:t>
            </a:r>
            <a:r>
              <a:rPr lang="en-IN" dirty="0" smtClean="0">
                <a:solidFill>
                  <a:schemeClr val="tx1"/>
                </a:solidFill>
              </a:rPr>
              <a:t> the blog .</a:t>
            </a:r>
            <a:r>
              <a:rPr lang="en-IN" dirty="0">
                <a:solidFill>
                  <a:schemeClr val="tx1"/>
                </a:solidFill>
              </a:rPr>
              <a:t/>
            </a:r>
            <a:br>
              <a:rPr lang="en-IN" dirty="0">
                <a:solidFill>
                  <a:schemeClr val="tx1"/>
                </a:solidFill>
              </a:rPr>
            </a:br>
            <a:r>
              <a:rPr lang="en-IN" dirty="0" smtClean="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407860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5379" y="3069465"/>
            <a:ext cx="8596668" cy="1320800"/>
          </a:xfrm>
        </p:spPr>
        <p:txBody>
          <a:bodyPr>
            <a:normAutofit/>
          </a:bodyPr>
          <a:lstStyle/>
          <a:p>
            <a:r>
              <a:rPr lang="en-IN" sz="6000" dirty="0" smtClean="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823275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173</TotalTime>
  <Words>113</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PRSONAL BLOG ON IBM CLOUD STATIC WEB APPS   </vt:lpstr>
      <vt:lpstr>Problem definition :the project is to create a personal travel blog hosted on IBM cloud static web apps .the goal is to share travel adventures ,tips,and captivating photos to inspire others to explore the world and create unforgettable memories .this involves designing the blog structure,creating engaging content,setting up the IBM cloud static web apps,and ensuring ease of updating the blog.</vt:lpstr>
      <vt:lpstr>AGENDA</vt:lpstr>
      <vt:lpstr>INTRODUCTION                                                     Create a blog then share travel adventures,tips for travel, and captivating photos to inspire others to explore the world .</vt:lpstr>
      <vt:lpstr>PRIMARY GOALS                     To create personal blog hosted on IBM cloud   Desining the blog structure .  Creating engaging contents.  Updating the blog.  </vt:lpstr>
      <vt:lpstr>CREATE PERSONAL BLOG             To create a personal travel blog on IBM cloud static web apps.                            </vt:lpstr>
      <vt:lpstr>UPDATING UNFORGETTABLE MEMORIES</vt:lpstr>
      <vt:lpstr>CONCLUSION           implementation web app in IBM cloud . The goal is to share travel adventures ,tips ,and captivating photos to inspire others to explore the world and create unforgettable memories .ubdating the blog .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PRSONAL BLOG ON IBM CLOUD STATIC WEB APPS</dc:title>
  <dc:creator>ELCOT</dc:creator>
  <cp:lastModifiedBy>ELCOT</cp:lastModifiedBy>
  <cp:revision>10</cp:revision>
  <dcterms:created xsi:type="dcterms:W3CDTF">2023-09-27T11:27:36Z</dcterms:created>
  <dcterms:modified xsi:type="dcterms:W3CDTF">2023-09-27T15:52:18Z</dcterms:modified>
</cp:coreProperties>
</file>