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ACEA6-F9FA-4669-8131-D532EFBBACC7}" v="72" dt="2022-07-07T01:45:26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a muthu" userId="d1fd3c4f224a5365" providerId="LiveId" clId="{6E1ACEA6-F9FA-4669-8131-D532EFBBACC7}"/>
    <pc:docChg chg="custSel addSld modSld sldOrd">
      <pc:chgData name="veera muthu" userId="d1fd3c4f224a5365" providerId="LiveId" clId="{6E1ACEA6-F9FA-4669-8131-D532EFBBACC7}" dt="2022-07-07T01:45:26.791" v="388" actId="1076"/>
      <pc:docMkLst>
        <pc:docMk/>
      </pc:docMkLst>
      <pc:sldChg chg="addSp delSp modSp new mod">
        <pc:chgData name="veera muthu" userId="d1fd3c4f224a5365" providerId="LiveId" clId="{6E1ACEA6-F9FA-4669-8131-D532EFBBACC7}" dt="2022-07-07T01:35:26.821" v="151" actId="1037"/>
        <pc:sldMkLst>
          <pc:docMk/>
          <pc:sldMk cId="710161042" sldId="256"/>
        </pc:sldMkLst>
        <pc:spChg chg="del">
          <ac:chgData name="veera muthu" userId="d1fd3c4f224a5365" providerId="LiveId" clId="{6E1ACEA6-F9FA-4669-8131-D532EFBBACC7}" dt="2022-07-07T01:32:16.431" v="1" actId="478"/>
          <ac:spMkLst>
            <pc:docMk/>
            <pc:sldMk cId="710161042" sldId="256"/>
            <ac:spMk id="2" creationId="{7B3DE6D6-7096-9CD8-5E39-F4DB52A9295B}"/>
          </ac:spMkLst>
        </pc:spChg>
        <pc:spChg chg="del">
          <ac:chgData name="veera muthu" userId="d1fd3c4f224a5365" providerId="LiveId" clId="{6E1ACEA6-F9FA-4669-8131-D532EFBBACC7}" dt="2022-07-07T01:32:16.431" v="1" actId="478"/>
          <ac:spMkLst>
            <pc:docMk/>
            <pc:sldMk cId="710161042" sldId="256"/>
            <ac:spMk id="3" creationId="{437D6DFE-8EA3-FF18-190A-2C28F29F9B1E}"/>
          </ac:spMkLst>
        </pc:spChg>
        <pc:spChg chg="add mod">
          <ac:chgData name="veera muthu" userId="d1fd3c4f224a5365" providerId="LiveId" clId="{6E1ACEA6-F9FA-4669-8131-D532EFBBACC7}" dt="2022-07-07T01:32:25.550" v="9" actId="20577"/>
          <ac:spMkLst>
            <pc:docMk/>
            <pc:sldMk cId="710161042" sldId="256"/>
            <ac:spMk id="4" creationId="{BB7D7B57-AFCC-4C69-2142-CF918CA8689F}"/>
          </ac:spMkLst>
        </pc:spChg>
        <pc:spChg chg="add mod">
          <ac:chgData name="veera muthu" userId="d1fd3c4f224a5365" providerId="LiveId" clId="{6E1ACEA6-F9FA-4669-8131-D532EFBBACC7}" dt="2022-07-07T01:32:40.313" v="21" actId="20577"/>
          <ac:spMkLst>
            <pc:docMk/>
            <pc:sldMk cId="710161042" sldId="256"/>
            <ac:spMk id="5" creationId="{F131A140-A736-8FBE-A7F4-42DD788D226D}"/>
          </ac:spMkLst>
        </pc:spChg>
        <pc:spChg chg="add mod">
          <ac:chgData name="veera muthu" userId="d1fd3c4f224a5365" providerId="LiveId" clId="{6E1ACEA6-F9FA-4669-8131-D532EFBBACC7}" dt="2022-07-07T01:35:17.681" v="127" actId="1038"/>
          <ac:spMkLst>
            <pc:docMk/>
            <pc:sldMk cId="710161042" sldId="256"/>
            <ac:spMk id="6" creationId="{FAB10F4F-DF5C-4369-175A-A59AC873A846}"/>
          </ac:spMkLst>
        </pc:spChg>
        <pc:spChg chg="add mod">
          <ac:chgData name="veera muthu" userId="d1fd3c4f224a5365" providerId="LiveId" clId="{6E1ACEA6-F9FA-4669-8131-D532EFBBACC7}" dt="2022-07-07T01:35:26.821" v="151" actId="1037"/>
          <ac:spMkLst>
            <pc:docMk/>
            <pc:sldMk cId="710161042" sldId="256"/>
            <ac:spMk id="7" creationId="{942CE181-C465-3388-CB89-D80453383AE3}"/>
          </ac:spMkLst>
        </pc:spChg>
        <pc:spChg chg="add mod">
          <ac:chgData name="veera muthu" userId="d1fd3c4f224a5365" providerId="LiveId" clId="{6E1ACEA6-F9FA-4669-8131-D532EFBBACC7}" dt="2022-07-07T01:34:44.819" v="86" actId="1076"/>
          <ac:spMkLst>
            <pc:docMk/>
            <pc:sldMk cId="710161042" sldId="256"/>
            <ac:spMk id="8" creationId="{93337D98-ABBC-4327-CC01-71A8FD6965CA}"/>
          </ac:spMkLst>
        </pc:spChg>
        <pc:spChg chg="add mod">
          <ac:chgData name="veera muthu" userId="d1fd3c4f224a5365" providerId="LiveId" clId="{6E1ACEA6-F9FA-4669-8131-D532EFBBACC7}" dt="2022-07-07T01:35:17.681" v="127" actId="1038"/>
          <ac:spMkLst>
            <pc:docMk/>
            <pc:sldMk cId="710161042" sldId="256"/>
            <ac:spMk id="9" creationId="{AA74090F-1F9A-262E-DD78-80E2B7EE64E1}"/>
          </ac:spMkLst>
        </pc:spChg>
        <pc:spChg chg="add mod">
          <ac:chgData name="veera muthu" userId="d1fd3c4f224a5365" providerId="LiveId" clId="{6E1ACEA6-F9FA-4669-8131-D532EFBBACC7}" dt="2022-07-07T01:35:26.821" v="151" actId="1037"/>
          <ac:spMkLst>
            <pc:docMk/>
            <pc:sldMk cId="710161042" sldId="256"/>
            <ac:spMk id="10" creationId="{FEF26276-A427-5AF3-84ED-CDCFD002E279}"/>
          </ac:spMkLst>
        </pc:spChg>
        <pc:spChg chg="add mod">
          <ac:chgData name="veera muthu" userId="d1fd3c4f224a5365" providerId="LiveId" clId="{6E1ACEA6-F9FA-4669-8131-D532EFBBACC7}" dt="2022-07-07T01:34:36.337" v="84" actId="14100"/>
          <ac:spMkLst>
            <pc:docMk/>
            <pc:sldMk cId="710161042" sldId="256"/>
            <ac:spMk id="18" creationId="{47F64595-0D94-D139-FD7C-B86BF5809815}"/>
          </ac:spMkLst>
        </pc:spChg>
        <pc:spChg chg="add mod">
          <ac:chgData name="veera muthu" userId="d1fd3c4f224a5365" providerId="LiveId" clId="{6E1ACEA6-F9FA-4669-8131-D532EFBBACC7}" dt="2022-07-07T01:34:41.108" v="85" actId="571"/>
          <ac:spMkLst>
            <pc:docMk/>
            <pc:sldMk cId="710161042" sldId="256"/>
            <ac:spMk id="19" creationId="{CBECEB8B-CF35-479E-0EB8-92EADEB58D55}"/>
          </ac:spMkLst>
        </pc:spChg>
        <pc:spChg chg="add mod">
          <ac:chgData name="veera muthu" userId="d1fd3c4f224a5365" providerId="LiveId" clId="{6E1ACEA6-F9FA-4669-8131-D532EFBBACC7}" dt="2022-07-07T01:35:17.681" v="127" actId="1038"/>
          <ac:spMkLst>
            <pc:docMk/>
            <pc:sldMk cId="710161042" sldId="256"/>
            <ac:spMk id="20" creationId="{ABB3B258-9B5A-6DED-B399-392F0B064D39}"/>
          </ac:spMkLst>
        </pc:spChg>
        <pc:spChg chg="add mod">
          <ac:chgData name="veera muthu" userId="d1fd3c4f224a5365" providerId="LiveId" clId="{6E1ACEA6-F9FA-4669-8131-D532EFBBACC7}" dt="2022-07-07T01:35:26.821" v="151" actId="1037"/>
          <ac:spMkLst>
            <pc:docMk/>
            <pc:sldMk cId="710161042" sldId="256"/>
            <ac:spMk id="21" creationId="{22CAA321-BC14-558C-D86F-8C1524C24592}"/>
          </ac:spMkLst>
        </pc:spChg>
        <pc:cxnChg chg="add">
          <ac:chgData name="veera muthu" userId="d1fd3c4f224a5365" providerId="LiveId" clId="{6E1ACEA6-F9FA-4669-8131-D532EFBBACC7}" dt="2022-07-07T01:33:29.870" v="70" actId="11529"/>
          <ac:cxnSpMkLst>
            <pc:docMk/>
            <pc:sldMk cId="710161042" sldId="256"/>
            <ac:cxnSpMk id="12" creationId="{CB10E4E6-661F-665E-7114-1B530C29AFD2}"/>
          </ac:cxnSpMkLst>
        </pc:cxnChg>
        <pc:cxnChg chg="add mod">
          <ac:chgData name="veera muthu" userId="d1fd3c4f224a5365" providerId="LiveId" clId="{6E1ACEA6-F9FA-4669-8131-D532EFBBACC7}" dt="2022-07-07T01:33:35.267" v="71" actId="571"/>
          <ac:cxnSpMkLst>
            <pc:docMk/>
            <pc:sldMk cId="710161042" sldId="256"/>
            <ac:cxnSpMk id="13" creationId="{64A54C48-ACD1-0BC5-61E4-83D45AC54A8C}"/>
          </ac:cxnSpMkLst>
        </pc:cxnChg>
        <pc:cxnChg chg="add mod">
          <ac:chgData name="veera muthu" userId="d1fd3c4f224a5365" providerId="LiveId" clId="{6E1ACEA6-F9FA-4669-8131-D532EFBBACC7}" dt="2022-07-07T01:35:26.821" v="151" actId="1037"/>
          <ac:cxnSpMkLst>
            <pc:docMk/>
            <pc:sldMk cId="710161042" sldId="256"/>
            <ac:cxnSpMk id="14" creationId="{1D6FA72E-341D-620F-0B46-F39D19A2D79F}"/>
          </ac:cxnSpMkLst>
        </pc:cxnChg>
        <pc:cxnChg chg="add mod">
          <ac:chgData name="veera muthu" userId="d1fd3c4f224a5365" providerId="LiveId" clId="{6E1ACEA6-F9FA-4669-8131-D532EFBBACC7}" dt="2022-07-07T01:35:26.821" v="151" actId="1037"/>
          <ac:cxnSpMkLst>
            <pc:docMk/>
            <pc:sldMk cId="710161042" sldId="256"/>
            <ac:cxnSpMk id="15" creationId="{9F0178B4-D6AF-A8E7-80E8-55C4B333734A}"/>
          </ac:cxnSpMkLst>
        </pc:cxnChg>
        <pc:cxnChg chg="add mod">
          <ac:chgData name="veera muthu" userId="d1fd3c4f224a5365" providerId="LiveId" clId="{6E1ACEA6-F9FA-4669-8131-D532EFBBACC7}" dt="2022-07-07T01:34:14.363" v="78" actId="571"/>
          <ac:cxnSpMkLst>
            <pc:docMk/>
            <pc:sldMk cId="710161042" sldId="256"/>
            <ac:cxnSpMk id="16" creationId="{D5B28045-47B3-BFCC-D99A-A13E77C58E66}"/>
          </ac:cxnSpMkLst>
        </pc:cxnChg>
        <pc:cxnChg chg="add mod">
          <ac:chgData name="veera muthu" userId="d1fd3c4f224a5365" providerId="LiveId" clId="{6E1ACEA6-F9FA-4669-8131-D532EFBBACC7}" dt="2022-07-07T01:34:17.361" v="79" actId="571"/>
          <ac:cxnSpMkLst>
            <pc:docMk/>
            <pc:sldMk cId="710161042" sldId="256"/>
            <ac:cxnSpMk id="17" creationId="{65043EC7-7526-E4E5-41D7-423821CF73EA}"/>
          </ac:cxnSpMkLst>
        </pc:cxnChg>
      </pc:sldChg>
      <pc:sldChg chg="delSp modSp new mod ord">
        <pc:chgData name="veera muthu" userId="d1fd3c4f224a5365" providerId="LiveId" clId="{6E1ACEA6-F9FA-4669-8131-D532EFBBACC7}" dt="2022-07-07T01:35:43.792" v="174" actId="1076"/>
        <pc:sldMkLst>
          <pc:docMk/>
          <pc:sldMk cId="2085598821" sldId="257"/>
        </pc:sldMkLst>
        <pc:spChg chg="mod">
          <ac:chgData name="veera muthu" userId="d1fd3c4f224a5365" providerId="LiveId" clId="{6E1ACEA6-F9FA-4669-8131-D532EFBBACC7}" dt="2022-07-07T01:35:43.792" v="174" actId="1076"/>
          <ac:spMkLst>
            <pc:docMk/>
            <pc:sldMk cId="2085598821" sldId="257"/>
            <ac:spMk id="2" creationId="{094996DA-C25A-B6EF-413C-C8884F9BD37C}"/>
          </ac:spMkLst>
        </pc:spChg>
        <pc:spChg chg="del">
          <ac:chgData name="veera muthu" userId="d1fd3c4f224a5365" providerId="LiveId" clId="{6E1ACEA6-F9FA-4669-8131-D532EFBBACC7}" dt="2022-07-07T01:35:39.493" v="172" actId="478"/>
          <ac:spMkLst>
            <pc:docMk/>
            <pc:sldMk cId="2085598821" sldId="257"/>
            <ac:spMk id="3" creationId="{4609C562-5228-BB15-2535-03AF4D0F6AB4}"/>
          </ac:spMkLst>
        </pc:spChg>
      </pc:sldChg>
      <pc:sldChg chg="delSp modSp new mod ord">
        <pc:chgData name="veera muthu" userId="d1fd3c4f224a5365" providerId="LiveId" clId="{6E1ACEA6-F9FA-4669-8131-D532EFBBACC7}" dt="2022-07-07T01:36:08.931" v="219" actId="1076"/>
        <pc:sldMkLst>
          <pc:docMk/>
          <pc:sldMk cId="1024441781" sldId="258"/>
        </pc:sldMkLst>
        <pc:spChg chg="mod">
          <ac:chgData name="veera muthu" userId="d1fd3c4f224a5365" providerId="LiveId" clId="{6E1ACEA6-F9FA-4669-8131-D532EFBBACC7}" dt="2022-07-07T01:36:08.931" v="219" actId="1076"/>
          <ac:spMkLst>
            <pc:docMk/>
            <pc:sldMk cId="1024441781" sldId="258"/>
            <ac:spMk id="2" creationId="{F1441BD5-04A0-BD93-3553-97CFBC6F5508}"/>
          </ac:spMkLst>
        </pc:spChg>
        <pc:spChg chg="del">
          <ac:chgData name="veera muthu" userId="d1fd3c4f224a5365" providerId="LiveId" clId="{6E1ACEA6-F9FA-4669-8131-D532EFBBACC7}" dt="2022-07-07T01:36:05.635" v="218" actId="478"/>
          <ac:spMkLst>
            <pc:docMk/>
            <pc:sldMk cId="1024441781" sldId="258"/>
            <ac:spMk id="3" creationId="{75321E27-030F-F9F0-494E-2F140EE149FD}"/>
          </ac:spMkLst>
        </pc:spChg>
      </pc:sldChg>
      <pc:sldChg chg="addSp delSp modSp new mod">
        <pc:chgData name="veera muthu" userId="d1fd3c4f224a5365" providerId="LiveId" clId="{6E1ACEA6-F9FA-4669-8131-D532EFBBACC7}" dt="2022-07-07T01:45:26.791" v="388" actId="1076"/>
        <pc:sldMkLst>
          <pc:docMk/>
          <pc:sldMk cId="3666511089" sldId="259"/>
        </pc:sldMkLst>
        <pc:spChg chg="del">
          <ac:chgData name="veera muthu" userId="d1fd3c4f224a5365" providerId="LiveId" clId="{6E1ACEA6-F9FA-4669-8131-D532EFBBACC7}" dt="2022-07-07T01:36:15.313" v="221" actId="478"/>
          <ac:spMkLst>
            <pc:docMk/>
            <pc:sldMk cId="3666511089" sldId="259"/>
            <ac:spMk id="2" creationId="{9433484F-8944-1E0B-22B0-F6E331BC0530}"/>
          </ac:spMkLst>
        </pc:spChg>
        <pc:spChg chg="del">
          <ac:chgData name="veera muthu" userId="d1fd3c4f224a5365" providerId="LiveId" clId="{6E1ACEA6-F9FA-4669-8131-D532EFBBACC7}" dt="2022-07-07T01:36:15.313" v="221" actId="478"/>
          <ac:spMkLst>
            <pc:docMk/>
            <pc:sldMk cId="3666511089" sldId="259"/>
            <ac:spMk id="3" creationId="{25F048B3-3073-367B-D18C-0B9309CDD97D}"/>
          </ac:spMkLst>
        </pc:spChg>
        <pc:spChg chg="add mod">
          <ac:chgData name="veera muthu" userId="d1fd3c4f224a5365" providerId="LiveId" clId="{6E1ACEA6-F9FA-4669-8131-D532EFBBACC7}" dt="2022-07-07T01:38:45.366" v="300" actId="1076"/>
          <ac:spMkLst>
            <pc:docMk/>
            <pc:sldMk cId="3666511089" sldId="259"/>
            <ac:spMk id="4" creationId="{E6A6988F-2DB9-5121-88FC-4F3B7657FA38}"/>
          </ac:spMkLst>
        </pc:spChg>
        <pc:spChg chg="add mod">
          <ac:chgData name="veera muthu" userId="d1fd3c4f224a5365" providerId="LiveId" clId="{6E1ACEA6-F9FA-4669-8131-D532EFBBACC7}" dt="2022-07-07T01:38:51.681" v="302" actId="20577"/>
          <ac:spMkLst>
            <pc:docMk/>
            <pc:sldMk cId="3666511089" sldId="259"/>
            <ac:spMk id="5" creationId="{0B6FD7FA-FA21-CFD0-9F5E-3B2FED3ECC02}"/>
          </ac:spMkLst>
        </pc:spChg>
        <pc:spChg chg="add del mod">
          <ac:chgData name="veera muthu" userId="d1fd3c4f224a5365" providerId="LiveId" clId="{6E1ACEA6-F9FA-4669-8131-D532EFBBACC7}" dt="2022-07-07T01:37:31.327" v="269" actId="478"/>
          <ac:spMkLst>
            <pc:docMk/>
            <pc:sldMk cId="3666511089" sldId="259"/>
            <ac:spMk id="6" creationId="{EAF42F9F-BC74-58F9-A6A6-AAB791E23E23}"/>
          </ac:spMkLst>
        </pc:spChg>
        <pc:spChg chg="add mod">
          <ac:chgData name="veera muthu" userId="d1fd3c4f224a5365" providerId="LiveId" clId="{6E1ACEA6-F9FA-4669-8131-D532EFBBACC7}" dt="2022-07-07T01:38:45.366" v="300" actId="1076"/>
          <ac:spMkLst>
            <pc:docMk/>
            <pc:sldMk cId="3666511089" sldId="259"/>
            <ac:spMk id="10" creationId="{EE499051-8C1C-F185-3070-8FBCB634FCE9}"/>
          </ac:spMkLst>
        </pc:spChg>
        <pc:spChg chg="add del">
          <ac:chgData name="veera muthu" userId="d1fd3c4f224a5365" providerId="LiveId" clId="{6E1ACEA6-F9FA-4669-8131-D532EFBBACC7}" dt="2022-07-07T01:41:05.053" v="328" actId="478"/>
          <ac:spMkLst>
            <pc:docMk/>
            <pc:sldMk cId="3666511089" sldId="259"/>
            <ac:spMk id="19" creationId="{8B1860AC-49CF-E532-D56C-EC6CE9B00745}"/>
          </ac:spMkLst>
        </pc:spChg>
        <pc:spChg chg="add mod">
          <ac:chgData name="veera muthu" userId="d1fd3c4f224a5365" providerId="LiveId" clId="{6E1ACEA6-F9FA-4669-8131-D532EFBBACC7}" dt="2022-07-07T01:43:43.962" v="356" actId="20577"/>
          <ac:spMkLst>
            <pc:docMk/>
            <pc:sldMk cId="3666511089" sldId="259"/>
            <ac:spMk id="20" creationId="{5FF6D71A-6D62-E16F-B59C-CAF8CB5ED4B0}"/>
          </ac:spMkLst>
        </pc:spChg>
        <pc:spChg chg="add del">
          <ac:chgData name="veera muthu" userId="d1fd3c4f224a5365" providerId="LiveId" clId="{6E1ACEA6-F9FA-4669-8131-D532EFBBACC7}" dt="2022-07-07T01:45:01.381" v="378" actId="478"/>
          <ac:spMkLst>
            <pc:docMk/>
            <pc:sldMk cId="3666511089" sldId="259"/>
            <ac:spMk id="26" creationId="{5A5126B6-2F05-2820-3F95-47B738577F54}"/>
          </ac:spMkLst>
        </pc:spChg>
        <pc:spChg chg="add del">
          <ac:chgData name="veera muthu" userId="d1fd3c4f224a5365" providerId="LiveId" clId="{6E1ACEA6-F9FA-4669-8131-D532EFBBACC7}" dt="2022-07-07T01:45:03.318" v="380" actId="478"/>
          <ac:spMkLst>
            <pc:docMk/>
            <pc:sldMk cId="3666511089" sldId="259"/>
            <ac:spMk id="29" creationId="{4041F7E3-4D3D-B415-C981-2062D45BDE2C}"/>
          </ac:spMkLst>
        </pc:spChg>
        <pc:spChg chg="add mod">
          <ac:chgData name="veera muthu" userId="d1fd3c4f224a5365" providerId="LiveId" clId="{6E1ACEA6-F9FA-4669-8131-D532EFBBACC7}" dt="2022-07-07T01:43:56.795" v="371" actId="6549"/>
          <ac:spMkLst>
            <pc:docMk/>
            <pc:sldMk cId="3666511089" sldId="259"/>
            <ac:spMk id="37" creationId="{F5DC4FBF-D2F3-45FB-CCE0-48BBDF71DA5C}"/>
          </ac:spMkLst>
        </pc:spChg>
        <pc:picChg chg="add mod">
          <ac:chgData name="veera muthu" userId="d1fd3c4f224a5365" providerId="LiveId" clId="{6E1ACEA6-F9FA-4669-8131-D532EFBBACC7}" dt="2022-07-07T01:40:13.860" v="315" actId="1076"/>
          <ac:picMkLst>
            <pc:docMk/>
            <pc:sldMk cId="3666511089" sldId="259"/>
            <ac:picMk id="11" creationId="{D1885451-8035-94E0-C1FE-18069FB6D8B2}"/>
          </ac:picMkLst>
        </pc:picChg>
        <pc:picChg chg="add mod">
          <ac:chgData name="veera muthu" userId="d1fd3c4f224a5365" providerId="LiveId" clId="{6E1ACEA6-F9FA-4669-8131-D532EFBBACC7}" dt="2022-07-07T01:38:45.366" v="300" actId="1076"/>
          <ac:picMkLst>
            <pc:docMk/>
            <pc:sldMk cId="3666511089" sldId="259"/>
            <ac:picMk id="1028" creationId="{D3069743-B2DD-3C2D-8414-9C89288583E7}"/>
          </ac:picMkLst>
        </pc:picChg>
        <pc:picChg chg="add mod">
          <ac:chgData name="veera muthu" userId="d1fd3c4f224a5365" providerId="LiveId" clId="{6E1ACEA6-F9FA-4669-8131-D532EFBBACC7}" dt="2022-07-07T01:40:18.192" v="317" actId="1076"/>
          <ac:picMkLst>
            <pc:docMk/>
            <pc:sldMk cId="3666511089" sldId="259"/>
            <ac:picMk id="1030" creationId="{65A0C2CE-D1E8-0F04-FC52-557DAB72C886}"/>
          </ac:picMkLst>
        </pc:picChg>
        <pc:picChg chg="add mod">
          <ac:chgData name="veera muthu" userId="d1fd3c4f224a5365" providerId="LiveId" clId="{6E1ACEA6-F9FA-4669-8131-D532EFBBACC7}" dt="2022-07-07T01:40:21.424" v="319" actId="1076"/>
          <ac:picMkLst>
            <pc:docMk/>
            <pc:sldMk cId="3666511089" sldId="259"/>
            <ac:picMk id="1032" creationId="{D4DE0CBE-6CA5-D63A-7D39-0C36E8E3DF35}"/>
          </ac:picMkLst>
        </pc:picChg>
        <pc:picChg chg="add mod">
          <ac:chgData name="veera muthu" userId="d1fd3c4f224a5365" providerId="LiveId" clId="{6E1ACEA6-F9FA-4669-8131-D532EFBBACC7}" dt="2022-07-07T01:40:25.812" v="322" actId="1076"/>
          <ac:picMkLst>
            <pc:docMk/>
            <pc:sldMk cId="3666511089" sldId="259"/>
            <ac:picMk id="1034" creationId="{5F06659A-A349-C72B-560A-1CC0038B9E58}"/>
          </ac:picMkLst>
        </pc:picChg>
        <pc:picChg chg="add mod">
          <ac:chgData name="veera muthu" userId="d1fd3c4f224a5365" providerId="LiveId" clId="{6E1ACEA6-F9FA-4669-8131-D532EFBBACC7}" dt="2022-07-07T01:42:52.334" v="343" actId="1076"/>
          <ac:picMkLst>
            <pc:docMk/>
            <pc:sldMk cId="3666511089" sldId="259"/>
            <ac:picMk id="1036" creationId="{3CA17896-8BE4-C3E5-91F8-B556F429D0DC}"/>
          </ac:picMkLst>
        </pc:picChg>
        <pc:picChg chg="add mod">
          <ac:chgData name="veera muthu" userId="d1fd3c4f224a5365" providerId="LiveId" clId="{6E1ACEA6-F9FA-4669-8131-D532EFBBACC7}" dt="2022-07-07T01:42:51.301" v="342" actId="1076"/>
          <ac:picMkLst>
            <pc:docMk/>
            <pc:sldMk cId="3666511089" sldId="259"/>
            <ac:picMk id="1038" creationId="{EF04A450-92E3-78B7-A136-7B481C181116}"/>
          </ac:picMkLst>
        </pc:picChg>
        <pc:picChg chg="add mod">
          <ac:chgData name="veera muthu" userId="d1fd3c4f224a5365" providerId="LiveId" clId="{6E1ACEA6-F9FA-4669-8131-D532EFBBACC7}" dt="2022-07-07T01:44:37.494" v="376" actId="1076"/>
          <ac:picMkLst>
            <pc:docMk/>
            <pc:sldMk cId="3666511089" sldId="259"/>
            <ac:picMk id="1040" creationId="{7E07FF49-255F-498F-FAC7-A8BCC0011B9A}"/>
          </ac:picMkLst>
        </pc:picChg>
        <pc:picChg chg="add mod">
          <ac:chgData name="veera muthu" userId="d1fd3c4f224a5365" providerId="LiveId" clId="{6E1ACEA6-F9FA-4669-8131-D532EFBBACC7}" dt="2022-07-07T01:45:26.791" v="388" actId="1076"/>
          <ac:picMkLst>
            <pc:docMk/>
            <pc:sldMk cId="3666511089" sldId="259"/>
            <ac:picMk id="1046" creationId="{58B9D4CD-24C0-158D-A4DC-A37BFF7A83CC}"/>
          </ac:picMkLst>
        </pc:picChg>
        <pc:cxnChg chg="add mod">
          <ac:chgData name="veera muthu" userId="d1fd3c4f224a5365" providerId="LiveId" clId="{6E1ACEA6-F9FA-4669-8131-D532EFBBACC7}" dt="2022-07-07T01:38:45.366" v="300" actId="1076"/>
          <ac:cxnSpMkLst>
            <pc:docMk/>
            <pc:sldMk cId="3666511089" sldId="259"/>
            <ac:cxnSpMk id="8" creationId="{0A7A7E1F-DD4B-8469-B698-3B640FBF8BC0}"/>
          </ac:cxnSpMkLst>
        </pc:cxnChg>
        <pc:cxnChg chg="add">
          <ac:chgData name="veera muthu" userId="d1fd3c4f224a5365" providerId="LiveId" clId="{6E1ACEA6-F9FA-4669-8131-D532EFBBACC7}" dt="2022-07-07T01:40:30.728" v="323" actId="11529"/>
          <ac:cxnSpMkLst>
            <pc:docMk/>
            <pc:sldMk cId="3666511089" sldId="259"/>
            <ac:cxnSpMk id="12" creationId="{165024CE-5D7D-CC81-1694-99CC951EDDF2}"/>
          </ac:cxnSpMkLst>
        </pc:cxnChg>
        <pc:cxnChg chg="add">
          <ac:chgData name="veera muthu" userId="d1fd3c4f224a5365" providerId="LiveId" clId="{6E1ACEA6-F9FA-4669-8131-D532EFBBACC7}" dt="2022-07-07T01:40:35.318" v="324" actId="11529"/>
          <ac:cxnSpMkLst>
            <pc:docMk/>
            <pc:sldMk cId="3666511089" sldId="259"/>
            <ac:cxnSpMk id="14" creationId="{B51A6907-6E52-F906-F279-7518864F1B3B}"/>
          </ac:cxnSpMkLst>
        </pc:cxnChg>
        <pc:cxnChg chg="add">
          <ac:chgData name="veera muthu" userId="d1fd3c4f224a5365" providerId="LiveId" clId="{6E1ACEA6-F9FA-4669-8131-D532EFBBACC7}" dt="2022-07-07T01:40:42.628" v="325" actId="11529"/>
          <ac:cxnSpMkLst>
            <pc:docMk/>
            <pc:sldMk cId="3666511089" sldId="259"/>
            <ac:cxnSpMk id="16" creationId="{5D040472-B0A1-32D2-ADF0-EC3AFECF1A24}"/>
          </ac:cxnSpMkLst>
        </pc:cxnChg>
        <pc:cxnChg chg="add">
          <ac:chgData name="veera muthu" userId="d1fd3c4f224a5365" providerId="LiveId" clId="{6E1ACEA6-F9FA-4669-8131-D532EFBBACC7}" dt="2022-07-07T01:40:48.736" v="326" actId="11529"/>
          <ac:cxnSpMkLst>
            <pc:docMk/>
            <pc:sldMk cId="3666511089" sldId="259"/>
            <ac:cxnSpMk id="18" creationId="{B6A92DD5-2039-47FC-6624-C7BC370E97BA}"/>
          </ac:cxnSpMkLst>
        </pc:cxnChg>
        <pc:cxnChg chg="add mod">
          <ac:chgData name="veera muthu" userId="d1fd3c4f224a5365" providerId="LiveId" clId="{6E1ACEA6-F9FA-4669-8131-D532EFBBACC7}" dt="2022-07-07T01:42:57.129" v="344" actId="571"/>
          <ac:cxnSpMkLst>
            <pc:docMk/>
            <pc:sldMk cId="3666511089" sldId="259"/>
            <ac:cxnSpMk id="27" creationId="{FF05FA6E-E8B8-ACAE-F78C-DF7324CCFA44}"/>
          </ac:cxnSpMkLst>
        </pc:cxnChg>
        <pc:cxnChg chg="add mod">
          <ac:chgData name="veera muthu" userId="d1fd3c4f224a5365" providerId="LiveId" clId="{6E1ACEA6-F9FA-4669-8131-D532EFBBACC7}" dt="2022-07-07T01:43:04.303" v="346" actId="14100"/>
          <ac:cxnSpMkLst>
            <pc:docMk/>
            <pc:sldMk cId="3666511089" sldId="259"/>
            <ac:cxnSpMk id="28" creationId="{7D108985-0339-F6AA-A9CE-ABEF77F5F55F}"/>
          </ac:cxnSpMkLst>
        </pc:cxnChg>
        <pc:cxnChg chg="add mod">
          <ac:chgData name="veera muthu" userId="d1fd3c4f224a5365" providerId="LiveId" clId="{6E1ACEA6-F9FA-4669-8131-D532EFBBACC7}" dt="2022-07-07T01:43:14.081" v="350" actId="14100"/>
          <ac:cxnSpMkLst>
            <pc:docMk/>
            <pc:sldMk cId="3666511089" sldId="259"/>
            <ac:cxnSpMk id="30" creationId="{F1198077-6561-4F48-498B-2368C1EF5C6E}"/>
          </ac:cxnSpMkLst>
        </pc:cxnChg>
        <pc:cxnChg chg="add mod">
          <ac:chgData name="veera muthu" userId="d1fd3c4f224a5365" providerId="LiveId" clId="{6E1ACEA6-F9FA-4669-8131-D532EFBBACC7}" dt="2022-07-07T01:43:20.449" v="353" actId="1076"/>
          <ac:cxnSpMkLst>
            <pc:docMk/>
            <pc:sldMk cId="3666511089" sldId="259"/>
            <ac:cxnSpMk id="33" creationId="{2DBAF93D-8F5A-AE0B-7594-F1FFD3FA13E5}"/>
          </ac:cxnSpMkLst>
        </pc:cxnChg>
        <pc:cxnChg chg="add mod">
          <ac:chgData name="veera muthu" userId="d1fd3c4f224a5365" providerId="LiveId" clId="{6E1ACEA6-F9FA-4669-8131-D532EFBBACC7}" dt="2022-07-07T01:43:31.062" v="355" actId="14100"/>
          <ac:cxnSpMkLst>
            <pc:docMk/>
            <pc:sldMk cId="3666511089" sldId="259"/>
            <ac:cxnSpMk id="35" creationId="{255621F8-F6C5-D251-8E7E-E905B8DF01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88E4-1459-B7F1-5D85-56DE3FB09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93D54-F879-4E98-DDA2-55250ED2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CAD2-BF4D-D02D-83AF-D6FE279D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6C51-AF35-7837-42FC-159DAF86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C1B9-159C-6622-99A7-37C2011D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504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AF24-5616-9EED-CC51-08850A27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8CAE1-08DF-CFA7-12F6-FB4BD9D86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A521-8A23-D5D9-B9AC-BD4B6CCB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8555-3197-0DD1-4219-5B7951B4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2887-2978-428C-18DE-BC36A0E2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61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7B225-A8E4-214D-3C5D-19C149876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E778-F504-CFE0-6697-ECB83A028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94D3-0234-362D-249C-37AB3D5B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8F28-F6C3-B52E-E297-4A76BF13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D353-A8FC-9CA5-A5F5-FDCC59F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21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B1C1-640E-02FD-58E8-A953951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0AE0-D751-FC1D-F138-A3F2CEE2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39AA-C5E6-D814-6F79-95708449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FCE82-7063-6BCE-39D0-F6223B46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B7DF-21EF-DEB6-E1C2-14142E04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79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B0DD-0A6F-D531-8B75-4758E45B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CF38A-A48A-217E-A42E-5E5E4B3F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92D6-8A45-EFE9-8BFB-A3C83625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9C1D-7219-B678-2EFF-98BD5E36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9835-91DF-C96F-55AB-826A797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528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AF1A-7682-5C48-1017-A39EAC7E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0A1D-292E-A683-6FCF-0652B6A1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1376A-E4C4-6521-2102-556E8CCF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34EA-C356-94A8-AC02-6C1D8887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D3D65-D7F3-9D31-A14D-DDDB0DFD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77DFD-1515-4A02-F84C-FB7E5F09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197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5BD2-F32E-8119-8B3C-743AFB82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9EE03-A480-52A4-A0DD-27D68DE1C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7E402-A14A-5451-F995-8845DD3C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FFDB5-DC11-344F-F613-FE3B03048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9FF0A-E879-96E4-AE9E-496279A34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5C7D6-DFD0-FBFE-B8F9-B516E1BA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9AC23-81BC-0772-E257-520A640A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0CB42-3349-0056-719C-29B658F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492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B3A1-E059-308F-2004-84779B2E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9DF72-D781-60B5-0388-DE7DD5A4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0231D-F914-4E2F-8B22-4E75E504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95F3-7ACA-9DDF-64EC-4DB6F170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674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E6818-E5F3-570F-9926-C10E8E7C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311DB-8EA2-E881-FD05-4A23D2AF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CC1F-9523-4F37-A91E-4895D757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94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5149-89E1-66C3-9A5B-20C7F154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E9CD-55B6-D735-B896-B4F93D19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E8B0B-B1FB-8153-4FFA-3E20D632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D73A-A62A-1D52-AB6D-E46E94AE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E581-21B7-278E-81AF-2E2EC54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4FFDF-9A1D-316B-A55D-F7EBB85E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292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B4F8-2DAD-1630-2E45-43436EC0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C0B87-0F62-2CE9-B5A4-5006C4568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788F1-D3BB-10F6-EC23-92207F96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D8F1E-E1E9-FCCB-A705-10F5E08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55DDE-7779-66FD-E7DE-C6584512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F160-D83E-C53E-023F-93A7CD0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951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AD8A8-690E-36FF-9841-6468EC0A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2E93D-7676-E4EB-399B-81CC6FF8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37FB-F54A-7837-2225-C49DB50AA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16C9-8CC6-4E60-94D2-9832E5248098}" type="datetimeFigureOut">
              <a:rPr lang="en-DE" smtClean="0"/>
              <a:t>07/07/2022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E4E8-7B73-A764-3DAB-E805BC4B9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FEB5-ED8E-0F75-638D-238E91660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34FD-D641-4BAA-8D8D-8AE8CF243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83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96DA-C25A-B6EF-413C-C8884F9B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0" y="2103437"/>
            <a:ext cx="4445000" cy="1325563"/>
          </a:xfrm>
        </p:spPr>
        <p:txBody>
          <a:bodyPr/>
          <a:lstStyle/>
          <a:p>
            <a:r>
              <a:rPr lang="en-US" dirty="0"/>
              <a:t>A web application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855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7D7B57-AFCC-4C69-2142-CF918CA8689F}"/>
              </a:ext>
            </a:extLst>
          </p:cNvPr>
          <p:cNvSpPr/>
          <p:nvPr/>
        </p:nvSpPr>
        <p:spPr>
          <a:xfrm>
            <a:off x="877330" y="642551"/>
            <a:ext cx="1359243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1A140-A736-8FBE-A7F4-42DD788D226D}"/>
              </a:ext>
            </a:extLst>
          </p:cNvPr>
          <p:cNvSpPr/>
          <p:nvPr/>
        </p:nvSpPr>
        <p:spPr>
          <a:xfrm>
            <a:off x="3484606" y="642551"/>
            <a:ext cx="1359243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10F4F-DF5C-4369-175A-A59AC873A846}"/>
              </a:ext>
            </a:extLst>
          </p:cNvPr>
          <p:cNvSpPr/>
          <p:nvPr/>
        </p:nvSpPr>
        <p:spPr>
          <a:xfrm>
            <a:off x="6354496" y="642551"/>
            <a:ext cx="1359243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server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CE181-C465-3388-CB89-D80453383AE3}"/>
              </a:ext>
            </a:extLst>
          </p:cNvPr>
          <p:cNvSpPr/>
          <p:nvPr/>
        </p:nvSpPr>
        <p:spPr>
          <a:xfrm>
            <a:off x="9110304" y="642551"/>
            <a:ext cx="1359243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37D98-ABBC-4327-CC01-71A8FD6965CA}"/>
              </a:ext>
            </a:extLst>
          </p:cNvPr>
          <p:cNvSpPr txBox="1"/>
          <p:nvPr/>
        </p:nvSpPr>
        <p:spPr>
          <a:xfrm>
            <a:off x="4374791" y="1257471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Serves html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4090F-1F9A-262E-DD78-80E2B7EE64E1}"/>
              </a:ext>
            </a:extLst>
          </p:cNvPr>
          <p:cNvSpPr txBox="1"/>
          <p:nvPr/>
        </p:nvSpPr>
        <p:spPr>
          <a:xfrm>
            <a:off x="7398204" y="1257813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 data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26276-A427-5AF3-84ED-CDCFD002E279}"/>
              </a:ext>
            </a:extLst>
          </p:cNvPr>
          <p:cNvSpPr txBox="1"/>
          <p:nvPr/>
        </p:nvSpPr>
        <p:spPr>
          <a:xfrm>
            <a:off x="10181722" y="1259093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Serves data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0E4E6-661F-665E-7114-1B530C29AFD2}"/>
              </a:ext>
            </a:extLst>
          </p:cNvPr>
          <p:cNvCxnSpPr/>
          <p:nvPr/>
        </p:nvCxnSpPr>
        <p:spPr>
          <a:xfrm>
            <a:off x="1556951" y="2042644"/>
            <a:ext cx="260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A54C48-ACD1-0BC5-61E4-83D45AC54A8C}"/>
              </a:ext>
            </a:extLst>
          </p:cNvPr>
          <p:cNvCxnSpPr/>
          <p:nvPr/>
        </p:nvCxnSpPr>
        <p:spPr>
          <a:xfrm>
            <a:off x="4287794" y="2524557"/>
            <a:ext cx="260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FA72E-341D-620F-0B46-F39D19A2D79F}"/>
              </a:ext>
            </a:extLst>
          </p:cNvPr>
          <p:cNvCxnSpPr/>
          <p:nvPr/>
        </p:nvCxnSpPr>
        <p:spPr>
          <a:xfrm>
            <a:off x="7182648" y="2882903"/>
            <a:ext cx="260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0178B4-D6AF-A8E7-80E8-55C4B333734A}"/>
              </a:ext>
            </a:extLst>
          </p:cNvPr>
          <p:cNvCxnSpPr/>
          <p:nvPr/>
        </p:nvCxnSpPr>
        <p:spPr>
          <a:xfrm>
            <a:off x="7182648" y="3241249"/>
            <a:ext cx="2607276" cy="0"/>
          </a:xfrm>
          <a:prstGeom prst="straightConnector1">
            <a:avLst/>
          </a:prstGeom>
          <a:ln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B28045-47B3-BFCC-D99A-A13E77C58E66}"/>
              </a:ext>
            </a:extLst>
          </p:cNvPr>
          <p:cNvCxnSpPr/>
          <p:nvPr/>
        </p:nvCxnSpPr>
        <p:spPr>
          <a:xfrm>
            <a:off x="4374791" y="3647649"/>
            <a:ext cx="2607276" cy="0"/>
          </a:xfrm>
          <a:prstGeom prst="straightConnector1">
            <a:avLst/>
          </a:prstGeom>
          <a:ln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043EC7-7526-E4E5-41D7-423821CF73EA}"/>
              </a:ext>
            </a:extLst>
          </p:cNvPr>
          <p:cNvCxnSpPr/>
          <p:nvPr/>
        </p:nvCxnSpPr>
        <p:spPr>
          <a:xfrm>
            <a:off x="1680518" y="4155649"/>
            <a:ext cx="2607276" cy="0"/>
          </a:xfrm>
          <a:prstGeom prst="straightConnector1">
            <a:avLst/>
          </a:prstGeom>
          <a:ln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64595-0D94-D139-FD7C-B86BF5809815}"/>
              </a:ext>
            </a:extLst>
          </p:cNvPr>
          <p:cNvSpPr/>
          <p:nvPr/>
        </p:nvSpPr>
        <p:spPr>
          <a:xfrm>
            <a:off x="1468582" y="1210962"/>
            <a:ext cx="88369" cy="4903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CEB8B-CF35-479E-0EB8-92EADEB58D55}"/>
              </a:ext>
            </a:extLst>
          </p:cNvPr>
          <p:cNvSpPr/>
          <p:nvPr/>
        </p:nvSpPr>
        <p:spPr>
          <a:xfrm>
            <a:off x="4164227" y="1210962"/>
            <a:ext cx="88369" cy="4903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3B258-9B5A-6DED-B399-392F0B064D39}"/>
              </a:ext>
            </a:extLst>
          </p:cNvPr>
          <p:cNvSpPr/>
          <p:nvPr/>
        </p:nvSpPr>
        <p:spPr>
          <a:xfrm>
            <a:off x="6969338" y="1210962"/>
            <a:ext cx="88369" cy="4903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CAA321-BC14-558C-D86F-8C1524C24592}"/>
              </a:ext>
            </a:extLst>
          </p:cNvPr>
          <p:cNvSpPr/>
          <p:nvPr/>
        </p:nvSpPr>
        <p:spPr>
          <a:xfrm>
            <a:off x="9802531" y="1210962"/>
            <a:ext cx="88369" cy="4903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016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1BD5-04A0-BD93-3553-97CFBC6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91" y="2480252"/>
            <a:ext cx="5257800" cy="1325563"/>
          </a:xfrm>
        </p:spPr>
        <p:txBody>
          <a:bodyPr/>
          <a:lstStyle/>
          <a:p>
            <a:r>
              <a:rPr lang="en-US" dirty="0"/>
              <a:t>Our example structure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444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A6988F-2DB9-5121-88FC-4F3B7657FA38}"/>
              </a:ext>
            </a:extLst>
          </p:cNvPr>
          <p:cNvSpPr/>
          <p:nvPr/>
        </p:nvSpPr>
        <p:spPr>
          <a:xfrm>
            <a:off x="1140691" y="2364507"/>
            <a:ext cx="2364509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 PY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FD7FA-FA21-CFD0-9F5E-3B2FED3ECC02}"/>
              </a:ext>
            </a:extLst>
          </p:cNvPr>
          <p:cNvSpPr/>
          <p:nvPr/>
        </p:nvSpPr>
        <p:spPr>
          <a:xfrm>
            <a:off x="2322945" y="3412258"/>
            <a:ext cx="2292929" cy="4802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 files to </a:t>
            </a:r>
            <a:r>
              <a:rPr lang="en-US" dirty="0" err="1"/>
              <a:t>csvs</a:t>
            </a:r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069743-B2DD-3C2D-8414-9C8928858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4681682"/>
            <a:ext cx="1018309" cy="10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7A7E1F-DD4B-8469-B698-3B640FBF8BC0}"/>
              </a:ext>
            </a:extLst>
          </p:cNvPr>
          <p:cNvCxnSpPr/>
          <p:nvPr/>
        </p:nvCxnSpPr>
        <p:spPr>
          <a:xfrm>
            <a:off x="2198255" y="2770908"/>
            <a:ext cx="0" cy="191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E499051-8C1C-F185-3070-8FBCB634FCE9}"/>
              </a:ext>
            </a:extLst>
          </p:cNvPr>
          <p:cNvSpPr/>
          <p:nvPr/>
        </p:nvSpPr>
        <p:spPr>
          <a:xfrm>
            <a:off x="2707410" y="4950690"/>
            <a:ext cx="1532082" cy="48029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Folder</a:t>
            </a:r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1885451-8035-94E0-C1FE-18069FB6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1241857"/>
            <a:ext cx="587521" cy="58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A0C2CE-D1E8-0F04-FC52-557DAB72C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4"/>
          <a:stretch/>
        </p:blipFill>
        <p:spPr bwMode="auto">
          <a:xfrm>
            <a:off x="1047819" y="497968"/>
            <a:ext cx="641281" cy="6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tp icon">
            <a:extLst>
              <a:ext uri="{FF2B5EF4-FFF2-40B4-BE49-F238E27FC236}">
                <a16:creationId xmlns:a16="http://schemas.microsoft.com/office/drawing/2014/main" id="{D4DE0CBE-6CA5-D63A-7D39-0C36E8E3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904" y="497968"/>
            <a:ext cx="777010" cy="6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etwork folder icon">
            <a:extLst>
              <a:ext uri="{FF2B5EF4-FFF2-40B4-BE49-F238E27FC236}">
                <a16:creationId xmlns:a16="http://schemas.microsoft.com/office/drawing/2014/main" id="{5F06659A-A349-C72B-560A-1CC0038B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978" y="1179184"/>
            <a:ext cx="597479" cy="5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024CE-5D7D-CC81-1694-99CC951EDDF2}"/>
              </a:ext>
            </a:extLst>
          </p:cNvPr>
          <p:cNvCxnSpPr/>
          <p:nvPr/>
        </p:nvCxnSpPr>
        <p:spPr>
          <a:xfrm>
            <a:off x="960582" y="1708727"/>
            <a:ext cx="914400" cy="5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A6907-6E52-F906-F279-7518864F1B3B}"/>
              </a:ext>
            </a:extLst>
          </p:cNvPr>
          <p:cNvCxnSpPr/>
          <p:nvPr/>
        </p:nvCxnSpPr>
        <p:spPr>
          <a:xfrm>
            <a:off x="1669545" y="1241857"/>
            <a:ext cx="343982" cy="105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040472-B0A1-32D2-ADF0-EC3AFECF1A24}"/>
              </a:ext>
            </a:extLst>
          </p:cNvPr>
          <p:cNvCxnSpPr/>
          <p:nvPr/>
        </p:nvCxnSpPr>
        <p:spPr>
          <a:xfrm flipH="1">
            <a:off x="2198254" y="1330036"/>
            <a:ext cx="406401" cy="94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A92DD5-2039-47FC-6624-C7BC370E97BA}"/>
              </a:ext>
            </a:extLst>
          </p:cNvPr>
          <p:cNvCxnSpPr/>
          <p:nvPr/>
        </p:nvCxnSpPr>
        <p:spPr>
          <a:xfrm flipH="1">
            <a:off x="2378507" y="1753753"/>
            <a:ext cx="909926" cy="51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F6D71A-6D62-E16F-B59C-CAF8CB5ED4B0}"/>
              </a:ext>
            </a:extLst>
          </p:cNvPr>
          <p:cNvSpPr/>
          <p:nvPr/>
        </p:nvSpPr>
        <p:spPr>
          <a:xfrm>
            <a:off x="5712116" y="4581237"/>
            <a:ext cx="3536370" cy="2059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</a:t>
            </a:r>
          </a:p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1036" name="Picture 12" descr="25 Google Chrome Browser Symbols with Meaning – WebNots">
            <a:extLst>
              <a:ext uri="{FF2B5EF4-FFF2-40B4-BE49-F238E27FC236}">
                <a16:creationId xmlns:a16="http://schemas.microsoft.com/office/drawing/2014/main" id="{3CA17896-8BE4-C3E5-91F8-B556F429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2010639"/>
            <a:ext cx="1872240" cy="130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users icon">
            <a:extLst>
              <a:ext uri="{FF2B5EF4-FFF2-40B4-BE49-F238E27FC236}">
                <a16:creationId xmlns:a16="http://schemas.microsoft.com/office/drawing/2014/main" id="{EF04A450-92E3-78B7-A136-7B481C181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786" y="101311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05FA6E-E8B8-ACAE-F78C-DF7324CCFA44}"/>
              </a:ext>
            </a:extLst>
          </p:cNvPr>
          <p:cNvCxnSpPr/>
          <p:nvPr/>
        </p:nvCxnSpPr>
        <p:spPr>
          <a:xfrm flipH="1">
            <a:off x="9910762" y="1278730"/>
            <a:ext cx="909926" cy="51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108985-0339-F6AA-A9CE-ABEF77F5F55F}"/>
              </a:ext>
            </a:extLst>
          </p:cNvPr>
          <p:cNvCxnSpPr>
            <a:cxnSpLocks/>
          </p:cNvCxnSpPr>
          <p:nvPr/>
        </p:nvCxnSpPr>
        <p:spPr>
          <a:xfrm flipH="1">
            <a:off x="8691562" y="3545651"/>
            <a:ext cx="655638" cy="61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198077-6561-4F48-498B-2368C1EF5C6E}"/>
              </a:ext>
            </a:extLst>
          </p:cNvPr>
          <p:cNvCxnSpPr>
            <a:cxnSpLocks/>
          </p:cNvCxnSpPr>
          <p:nvPr/>
        </p:nvCxnSpPr>
        <p:spPr>
          <a:xfrm flipH="1">
            <a:off x="4568429" y="5289617"/>
            <a:ext cx="938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BAF93D-8F5A-AE0B-7594-F1FFD3FA13E5}"/>
              </a:ext>
            </a:extLst>
          </p:cNvPr>
          <p:cNvCxnSpPr>
            <a:cxnSpLocks/>
          </p:cNvCxnSpPr>
          <p:nvPr/>
        </p:nvCxnSpPr>
        <p:spPr>
          <a:xfrm>
            <a:off x="4461328" y="5529762"/>
            <a:ext cx="115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5621F8-F6C5-D251-8E7E-E905B8DF013F}"/>
              </a:ext>
            </a:extLst>
          </p:cNvPr>
          <p:cNvCxnSpPr>
            <a:cxnSpLocks/>
          </p:cNvCxnSpPr>
          <p:nvPr/>
        </p:nvCxnSpPr>
        <p:spPr>
          <a:xfrm flipV="1">
            <a:off x="9019381" y="3652403"/>
            <a:ext cx="700522" cy="75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DC4FBF-D2F3-45FB-CCE0-48BBDF71DA5C}"/>
              </a:ext>
            </a:extLst>
          </p:cNvPr>
          <p:cNvSpPr/>
          <p:nvPr/>
        </p:nvSpPr>
        <p:spPr>
          <a:xfrm>
            <a:off x="6419274" y="5440218"/>
            <a:ext cx="2364509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PY</a:t>
            </a:r>
            <a:endParaRPr lang="en-DE" dirty="0"/>
          </a:p>
        </p:txBody>
      </p:sp>
      <p:pic>
        <p:nvPicPr>
          <p:cNvPr id="1040" name="Picture 16" descr="Image result for task scheduler icon">
            <a:extLst>
              <a:ext uri="{FF2B5EF4-FFF2-40B4-BE49-F238E27FC236}">
                <a16:creationId xmlns:a16="http://schemas.microsoft.com/office/drawing/2014/main" id="{7E07FF49-255F-498F-FAC7-A8BCC0011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4" t="8427" r="28554" b="8427"/>
          <a:stretch/>
        </p:blipFill>
        <p:spPr bwMode="auto">
          <a:xfrm>
            <a:off x="3739915" y="2066991"/>
            <a:ext cx="964154" cy="105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27,273 Always icon Images, Stock Photos &amp; Vectors | Shutterstock">
            <a:extLst>
              <a:ext uri="{FF2B5EF4-FFF2-40B4-BE49-F238E27FC236}">
                <a16:creationId xmlns:a16="http://schemas.microsoft.com/office/drawing/2014/main" id="{58B9D4CD-24C0-158D-A4DC-A37BFF7A8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10087" r="12331" b="18572"/>
          <a:stretch/>
        </p:blipFill>
        <p:spPr bwMode="auto">
          <a:xfrm>
            <a:off x="9534527" y="4950690"/>
            <a:ext cx="1088164" cy="103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51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web application</vt:lpstr>
      <vt:lpstr>PowerPoint Presentation</vt:lpstr>
      <vt:lpstr>Our example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muthu</dc:creator>
  <cp:lastModifiedBy>veera muthu</cp:lastModifiedBy>
  <cp:revision>1</cp:revision>
  <dcterms:created xsi:type="dcterms:W3CDTF">2022-07-07T01:31:39Z</dcterms:created>
  <dcterms:modified xsi:type="dcterms:W3CDTF">2022-07-07T01:45:29Z</dcterms:modified>
</cp:coreProperties>
</file>