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30"/>
  </p:notesMasterIdLst>
  <p:handoutMasterIdLst>
    <p:handoutMasterId r:id="rId31"/>
  </p:handoutMasterIdLst>
  <p:sldIdLst>
    <p:sldId id="256" r:id="rId5"/>
    <p:sldId id="434" r:id="rId6"/>
    <p:sldId id="772" r:id="rId7"/>
    <p:sldId id="436" r:id="rId8"/>
    <p:sldId id="748" r:id="rId9"/>
    <p:sldId id="750" r:id="rId10"/>
    <p:sldId id="751" r:id="rId11"/>
    <p:sldId id="752" r:id="rId12"/>
    <p:sldId id="754" r:id="rId13"/>
    <p:sldId id="756" r:id="rId14"/>
    <p:sldId id="757" r:id="rId15"/>
    <p:sldId id="758" r:id="rId16"/>
    <p:sldId id="759" r:id="rId17"/>
    <p:sldId id="760" r:id="rId18"/>
    <p:sldId id="761" r:id="rId19"/>
    <p:sldId id="762" r:id="rId20"/>
    <p:sldId id="763" r:id="rId21"/>
    <p:sldId id="764" r:id="rId22"/>
    <p:sldId id="765" r:id="rId23"/>
    <p:sldId id="766" r:id="rId24"/>
    <p:sldId id="767" r:id="rId25"/>
    <p:sldId id="768" r:id="rId26"/>
    <p:sldId id="770" r:id="rId27"/>
    <p:sldId id="769" r:id="rId28"/>
    <p:sldId id="77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8" autoAdjust="0"/>
    <p:restoredTop sz="94660"/>
  </p:normalViewPr>
  <p:slideViewPr>
    <p:cSldViewPr>
      <p:cViewPr varScale="1">
        <p:scale>
          <a:sx n="69" d="100"/>
          <a:sy n="69" d="100"/>
        </p:scale>
        <p:origin x="174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12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epak S Sakkari Assistant Professor( CSE)" userId="6d73bcb8-5d92-40b8-9132-40f6303b79fc" providerId="ADAL" clId="{6A6CE88C-C1CC-4F3A-B486-05240001B6BF}"/>
    <pc:docChg chg="undo custSel delSld modSld modMainMaster">
      <pc:chgData name="Dr. Deepak S Sakkari Assistant Professor( CSE)" userId="6d73bcb8-5d92-40b8-9132-40f6303b79fc" providerId="ADAL" clId="{6A6CE88C-C1CC-4F3A-B486-05240001B6BF}" dt="2020-08-16T18:15:17.333" v="987" actId="1038"/>
      <pc:docMkLst>
        <pc:docMk/>
      </pc:docMkLst>
      <pc:sldChg chg="modSp">
        <pc:chgData name="Dr. Deepak S Sakkari Assistant Professor( CSE)" userId="6d73bcb8-5d92-40b8-9132-40f6303b79fc" providerId="ADAL" clId="{6A6CE88C-C1CC-4F3A-B486-05240001B6BF}" dt="2020-08-16T17:23:01.850" v="61" actId="404"/>
        <pc:sldMkLst>
          <pc:docMk/>
          <pc:sldMk cId="644196155" sldId="257"/>
        </pc:sldMkLst>
        <pc:spChg chg="mod">
          <ac:chgData name="Dr. Deepak S Sakkari Assistant Professor( CSE)" userId="6d73bcb8-5d92-40b8-9132-40f6303b79fc" providerId="ADAL" clId="{6A6CE88C-C1CC-4F3A-B486-05240001B6BF}" dt="2020-08-16T17:23:01.850" v="61" actId="404"/>
          <ac:spMkLst>
            <pc:docMk/>
            <pc:sldMk cId="644196155" sldId="257"/>
            <ac:spMk id="3" creationId="{00000000-0000-0000-0000-000000000000}"/>
          </ac:spMkLst>
        </pc:spChg>
      </pc:sldChg>
      <pc:sldChg chg="modSp mod">
        <pc:chgData name="Dr. Deepak S Sakkari Assistant Professor( CSE)" userId="6d73bcb8-5d92-40b8-9132-40f6303b79fc" providerId="ADAL" clId="{6A6CE88C-C1CC-4F3A-B486-05240001B6BF}" dt="2020-08-16T17:29:27.503" v="93" actId="948"/>
        <pc:sldMkLst>
          <pc:docMk/>
          <pc:sldMk cId="799294713" sldId="258"/>
        </pc:sldMkLst>
        <pc:spChg chg="mod">
          <ac:chgData name="Dr. Deepak S Sakkari Assistant Professor( CSE)" userId="6d73bcb8-5d92-40b8-9132-40f6303b79fc" providerId="ADAL" clId="{6A6CE88C-C1CC-4F3A-B486-05240001B6BF}" dt="2020-08-16T17:29:27.503" v="93" actId="948"/>
          <ac:spMkLst>
            <pc:docMk/>
            <pc:sldMk cId="799294713" sldId="258"/>
            <ac:spMk id="3" creationId="{00000000-0000-0000-0000-000000000000}"/>
          </ac:spMkLst>
        </pc:spChg>
      </pc:sldChg>
      <pc:sldChg chg="modSp del mod">
        <pc:chgData name="Dr. Deepak S Sakkari Assistant Professor( CSE)" userId="6d73bcb8-5d92-40b8-9132-40f6303b79fc" providerId="ADAL" clId="{6A6CE88C-C1CC-4F3A-B486-05240001B6BF}" dt="2020-08-16T17:29:41.157" v="94" actId="2696"/>
        <pc:sldMkLst>
          <pc:docMk/>
          <pc:sldMk cId="2963534272" sldId="259"/>
        </pc:sldMkLst>
        <pc:spChg chg="mod">
          <ac:chgData name="Dr. Deepak S Sakkari Assistant Professor( CSE)" userId="6d73bcb8-5d92-40b8-9132-40f6303b79fc" providerId="ADAL" clId="{6A6CE88C-C1CC-4F3A-B486-05240001B6BF}" dt="2020-08-16T17:28:28.561" v="87" actId="21"/>
          <ac:spMkLst>
            <pc:docMk/>
            <pc:sldMk cId="2963534272" sldId="259"/>
            <ac:spMk id="3" creationId="{00000000-0000-0000-0000-000000000000}"/>
          </ac:spMkLst>
        </pc:spChg>
      </pc:sldChg>
      <pc:sldChg chg="modSp mod">
        <pc:chgData name="Dr. Deepak S Sakkari Assistant Professor( CSE)" userId="6d73bcb8-5d92-40b8-9132-40f6303b79fc" providerId="ADAL" clId="{6A6CE88C-C1CC-4F3A-B486-05240001B6BF}" dt="2020-08-16T17:30:03.381" v="98" actId="20577"/>
        <pc:sldMkLst>
          <pc:docMk/>
          <pc:sldMk cId="3981172752" sldId="260"/>
        </pc:sldMkLst>
        <pc:spChg chg="mod">
          <ac:chgData name="Dr. Deepak S Sakkari Assistant Professor( CSE)" userId="6d73bcb8-5d92-40b8-9132-40f6303b79fc" providerId="ADAL" clId="{6A6CE88C-C1CC-4F3A-B486-05240001B6BF}" dt="2020-08-16T17:30:03.381" v="98" actId="20577"/>
          <ac:spMkLst>
            <pc:docMk/>
            <pc:sldMk cId="3981172752" sldId="260"/>
            <ac:spMk id="3" creationId="{00000000-0000-0000-0000-000000000000}"/>
          </ac:spMkLst>
        </pc:spChg>
      </pc:sldChg>
      <pc:sldChg chg="modSp del">
        <pc:chgData name="Dr. Deepak S Sakkari Assistant Professor( CSE)" userId="6d73bcb8-5d92-40b8-9132-40f6303b79fc" providerId="ADAL" clId="{6A6CE88C-C1CC-4F3A-B486-05240001B6BF}" dt="2020-08-16T17:30:44.627" v="99" actId="2696"/>
        <pc:sldMkLst>
          <pc:docMk/>
          <pc:sldMk cId="3009021097" sldId="261"/>
        </pc:sldMkLst>
        <pc:spChg chg="mod">
          <ac:chgData name="Dr. Deepak S Sakkari Assistant Professor( CSE)" userId="6d73bcb8-5d92-40b8-9132-40f6303b79fc" providerId="ADAL" clId="{6A6CE88C-C1CC-4F3A-B486-05240001B6BF}" dt="2020-08-16T17:24:40.253" v="69" actId="404"/>
          <ac:spMkLst>
            <pc:docMk/>
            <pc:sldMk cId="3009021097" sldId="261"/>
            <ac:spMk id="3" creationId="{00000000-0000-0000-0000-000000000000}"/>
          </ac:spMkLst>
        </pc:spChg>
      </pc:sldChg>
      <pc:sldChg chg="modSp">
        <pc:chgData name="Dr. Deepak S Sakkari Assistant Professor( CSE)" userId="6d73bcb8-5d92-40b8-9132-40f6303b79fc" providerId="ADAL" clId="{6A6CE88C-C1CC-4F3A-B486-05240001B6BF}" dt="2020-08-16T17:24:56.926" v="72" actId="404"/>
        <pc:sldMkLst>
          <pc:docMk/>
          <pc:sldMk cId="1345660431" sldId="262"/>
        </pc:sldMkLst>
        <pc:spChg chg="mod">
          <ac:chgData name="Dr. Deepak S Sakkari Assistant Professor( CSE)" userId="6d73bcb8-5d92-40b8-9132-40f6303b79fc" providerId="ADAL" clId="{6A6CE88C-C1CC-4F3A-B486-05240001B6BF}" dt="2020-08-16T17:24:56.926" v="72" actId="404"/>
          <ac:spMkLst>
            <pc:docMk/>
            <pc:sldMk cId="1345660431" sldId="262"/>
            <ac:spMk id="3" creationId="{00000000-0000-0000-0000-000000000000}"/>
          </ac:spMkLst>
        </pc:spChg>
      </pc:sldChg>
      <pc:sldChg chg="modSp mod">
        <pc:chgData name="Dr. Deepak S Sakkari Assistant Professor( CSE)" userId="6d73bcb8-5d92-40b8-9132-40f6303b79fc" providerId="ADAL" clId="{6A6CE88C-C1CC-4F3A-B486-05240001B6BF}" dt="2020-08-16T17:32:48.352" v="105" actId="20577"/>
        <pc:sldMkLst>
          <pc:docMk/>
          <pc:sldMk cId="2264661524" sldId="263"/>
        </pc:sldMkLst>
        <pc:spChg chg="mod">
          <ac:chgData name="Dr. Deepak S Sakkari Assistant Professor( CSE)" userId="6d73bcb8-5d92-40b8-9132-40f6303b79fc" providerId="ADAL" clId="{6A6CE88C-C1CC-4F3A-B486-05240001B6BF}" dt="2020-08-16T17:32:48.352" v="105" actId="20577"/>
          <ac:spMkLst>
            <pc:docMk/>
            <pc:sldMk cId="2264661524" sldId="263"/>
            <ac:spMk id="3" creationId="{00000000-0000-0000-0000-000000000000}"/>
          </ac:spMkLst>
        </pc:spChg>
      </pc:sldChg>
      <pc:sldChg chg="modSp mod">
        <pc:chgData name="Dr. Deepak S Sakkari Assistant Professor( CSE)" userId="6d73bcb8-5d92-40b8-9132-40f6303b79fc" providerId="ADAL" clId="{6A6CE88C-C1CC-4F3A-B486-05240001B6BF}" dt="2020-08-16T17:33:55.233" v="118" actId="20577"/>
        <pc:sldMkLst>
          <pc:docMk/>
          <pc:sldMk cId="2700791281" sldId="264"/>
        </pc:sldMkLst>
        <pc:spChg chg="mod">
          <ac:chgData name="Dr. Deepak S Sakkari Assistant Professor( CSE)" userId="6d73bcb8-5d92-40b8-9132-40f6303b79fc" providerId="ADAL" clId="{6A6CE88C-C1CC-4F3A-B486-05240001B6BF}" dt="2020-08-16T17:33:55.233" v="118" actId="20577"/>
          <ac:spMkLst>
            <pc:docMk/>
            <pc:sldMk cId="2700791281" sldId="264"/>
            <ac:spMk id="3" creationId="{00000000-0000-0000-0000-000000000000}"/>
          </ac:spMkLst>
        </pc:spChg>
      </pc:sldChg>
      <pc:sldChg chg="modSp del">
        <pc:chgData name="Dr. Deepak S Sakkari Assistant Professor( CSE)" userId="6d73bcb8-5d92-40b8-9132-40f6303b79fc" providerId="ADAL" clId="{6A6CE88C-C1CC-4F3A-B486-05240001B6BF}" dt="2020-08-16T17:34:31.051" v="119" actId="2696"/>
        <pc:sldMkLst>
          <pc:docMk/>
          <pc:sldMk cId="656789598" sldId="265"/>
        </pc:sldMkLst>
        <pc:spChg chg="mod">
          <ac:chgData name="Dr. Deepak S Sakkari Assistant Professor( CSE)" userId="6d73bcb8-5d92-40b8-9132-40f6303b79fc" providerId="ADAL" clId="{6A6CE88C-C1CC-4F3A-B486-05240001B6BF}" dt="2020-08-16T17:33:11.076" v="108" actId="404"/>
          <ac:spMkLst>
            <pc:docMk/>
            <pc:sldMk cId="656789598" sldId="265"/>
            <ac:spMk id="3" creationId="{00000000-0000-0000-0000-000000000000}"/>
          </ac:spMkLst>
        </pc:spChg>
      </pc:sldChg>
      <pc:sldChg chg="modSp">
        <pc:chgData name="Dr. Deepak S Sakkari Assistant Professor( CSE)" userId="6d73bcb8-5d92-40b8-9132-40f6303b79fc" providerId="ADAL" clId="{6A6CE88C-C1CC-4F3A-B486-05240001B6BF}" dt="2020-08-16T17:34:51.629" v="123" actId="1076"/>
        <pc:sldMkLst>
          <pc:docMk/>
          <pc:sldMk cId="1334666043" sldId="266"/>
        </pc:sldMkLst>
        <pc:spChg chg="mod">
          <ac:chgData name="Dr. Deepak S Sakkari Assistant Professor( CSE)" userId="6d73bcb8-5d92-40b8-9132-40f6303b79fc" providerId="ADAL" clId="{6A6CE88C-C1CC-4F3A-B486-05240001B6BF}" dt="2020-08-16T17:34:45.323" v="122" actId="404"/>
          <ac:spMkLst>
            <pc:docMk/>
            <pc:sldMk cId="1334666043" sldId="266"/>
            <ac:spMk id="7" creationId="{00000000-0000-0000-0000-000000000000}"/>
          </ac:spMkLst>
        </pc:spChg>
        <pc:picChg chg="mod">
          <ac:chgData name="Dr. Deepak S Sakkari Assistant Professor( CSE)" userId="6d73bcb8-5d92-40b8-9132-40f6303b79fc" providerId="ADAL" clId="{6A6CE88C-C1CC-4F3A-B486-05240001B6BF}" dt="2020-08-16T17:34:51.629" v="123" actId="1076"/>
          <ac:picMkLst>
            <pc:docMk/>
            <pc:sldMk cId="1334666043" sldId="266"/>
            <ac:picMk id="1025" creationId="{00000000-0000-0000-0000-000000000000}"/>
          </ac:picMkLst>
        </pc:picChg>
      </pc:sldChg>
      <pc:sldChg chg="modSp mod">
        <pc:chgData name="Dr. Deepak S Sakkari Assistant Professor( CSE)" userId="6d73bcb8-5d92-40b8-9132-40f6303b79fc" providerId="ADAL" clId="{6A6CE88C-C1CC-4F3A-B486-05240001B6BF}" dt="2020-08-16T17:41:22.280" v="339" actId="1076"/>
        <pc:sldMkLst>
          <pc:docMk/>
          <pc:sldMk cId="3898763255" sldId="267"/>
        </pc:sldMkLst>
        <pc:graphicFrameChg chg="mod modGraphic">
          <ac:chgData name="Dr. Deepak S Sakkari Assistant Professor( CSE)" userId="6d73bcb8-5d92-40b8-9132-40f6303b79fc" providerId="ADAL" clId="{6A6CE88C-C1CC-4F3A-B486-05240001B6BF}" dt="2020-08-16T17:41:22.280" v="339" actId="1076"/>
          <ac:graphicFrameMkLst>
            <pc:docMk/>
            <pc:sldMk cId="3898763255" sldId="267"/>
            <ac:graphicFrameMk id="5" creationId="{00000000-0000-0000-0000-000000000000}"/>
          </ac:graphicFrameMkLst>
        </pc:graphicFrameChg>
      </pc:sldChg>
      <pc:sldChg chg="modSp">
        <pc:chgData name="Dr. Deepak S Sakkari Assistant Professor( CSE)" userId="6d73bcb8-5d92-40b8-9132-40f6303b79fc" providerId="ADAL" clId="{6A6CE88C-C1CC-4F3A-B486-05240001B6BF}" dt="2020-08-16T17:41:32.429" v="342" actId="404"/>
        <pc:sldMkLst>
          <pc:docMk/>
          <pc:sldMk cId="201611570" sldId="268"/>
        </pc:sldMkLst>
        <pc:spChg chg="mod">
          <ac:chgData name="Dr. Deepak S Sakkari Assistant Professor( CSE)" userId="6d73bcb8-5d92-40b8-9132-40f6303b79fc" providerId="ADAL" clId="{6A6CE88C-C1CC-4F3A-B486-05240001B6BF}" dt="2020-08-16T17:41:32.429" v="342" actId="404"/>
          <ac:spMkLst>
            <pc:docMk/>
            <pc:sldMk cId="201611570" sldId="268"/>
            <ac:spMk id="3" creationId="{00000000-0000-0000-0000-000000000000}"/>
          </ac:spMkLst>
        </pc:spChg>
      </pc:sldChg>
      <pc:sldChg chg="modSp">
        <pc:chgData name="Dr. Deepak S Sakkari Assistant Professor( CSE)" userId="6d73bcb8-5d92-40b8-9132-40f6303b79fc" providerId="ADAL" clId="{6A6CE88C-C1CC-4F3A-B486-05240001B6BF}" dt="2020-08-16T17:41:50.936" v="345" actId="404"/>
        <pc:sldMkLst>
          <pc:docMk/>
          <pc:sldMk cId="3824667293" sldId="269"/>
        </pc:sldMkLst>
        <pc:spChg chg="mod">
          <ac:chgData name="Dr. Deepak S Sakkari Assistant Professor( CSE)" userId="6d73bcb8-5d92-40b8-9132-40f6303b79fc" providerId="ADAL" clId="{6A6CE88C-C1CC-4F3A-B486-05240001B6BF}" dt="2020-08-16T17:41:50.936" v="345" actId="404"/>
          <ac:spMkLst>
            <pc:docMk/>
            <pc:sldMk cId="3824667293" sldId="269"/>
            <ac:spMk id="3" creationId="{00000000-0000-0000-0000-000000000000}"/>
          </ac:spMkLst>
        </pc:spChg>
      </pc:sldChg>
      <pc:sldChg chg="modSp">
        <pc:chgData name="Dr. Deepak S Sakkari Assistant Professor( CSE)" userId="6d73bcb8-5d92-40b8-9132-40f6303b79fc" providerId="ADAL" clId="{6A6CE88C-C1CC-4F3A-B486-05240001B6BF}" dt="2020-08-16T18:15:17.333" v="987" actId="1038"/>
        <pc:sldMkLst>
          <pc:docMk/>
          <pc:sldMk cId="2570284336" sldId="270"/>
        </pc:sldMkLst>
        <pc:spChg chg="mod">
          <ac:chgData name="Dr. Deepak S Sakkari Assistant Professor( CSE)" userId="6d73bcb8-5d92-40b8-9132-40f6303b79fc" providerId="ADAL" clId="{6A6CE88C-C1CC-4F3A-B486-05240001B6BF}" dt="2020-08-16T17:42:42.286" v="352"/>
          <ac:spMkLst>
            <pc:docMk/>
            <pc:sldMk cId="2570284336" sldId="270"/>
            <ac:spMk id="2" creationId="{00000000-0000-0000-0000-000000000000}"/>
          </ac:spMkLst>
        </pc:spChg>
        <pc:picChg chg="mod">
          <ac:chgData name="Dr. Deepak S Sakkari Assistant Professor( CSE)" userId="6d73bcb8-5d92-40b8-9132-40f6303b79fc" providerId="ADAL" clId="{6A6CE88C-C1CC-4F3A-B486-05240001B6BF}" dt="2020-08-16T18:15:17.333" v="987" actId="1038"/>
          <ac:picMkLst>
            <pc:docMk/>
            <pc:sldMk cId="2570284336" sldId="270"/>
            <ac:picMk id="9" creationId="{00000000-0000-0000-0000-000000000000}"/>
          </ac:picMkLst>
        </pc:picChg>
      </pc:sldChg>
      <pc:sldChg chg="modSp">
        <pc:chgData name="Dr. Deepak S Sakkari Assistant Professor( CSE)" userId="6d73bcb8-5d92-40b8-9132-40f6303b79fc" providerId="ADAL" clId="{6A6CE88C-C1CC-4F3A-B486-05240001B6BF}" dt="2020-08-16T17:44:40.982" v="376" actId="255"/>
        <pc:sldMkLst>
          <pc:docMk/>
          <pc:sldMk cId="564986561" sldId="271"/>
        </pc:sldMkLst>
        <pc:spChg chg="mod">
          <ac:chgData name="Dr. Deepak S Sakkari Assistant Professor( CSE)" userId="6d73bcb8-5d92-40b8-9132-40f6303b79fc" providerId="ADAL" clId="{6A6CE88C-C1CC-4F3A-B486-05240001B6BF}" dt="2020-08-16T17:44:40.982" v="376" actId="255"/>
          <ac:spMkLst>
            <pc:docMk/>
            <pc:sldMk cId="564986561" sldId="271"/>
            <ac:spMk id="3" creationId="{00000000-0000-0000-0000-000000000000}"/>
          </ac:spMkLst>
        </pc:spChg>
      </pc:sldChg>
      <pc:sldChg chg="modSp">
        <pc:chgData name="Dr. Deepak S Sakkari Assistant Professor( CSE)" userId="6d73bcb8-5d92-40b8-9132-40f6303b79fc" providerId="ADAL" clId="{6A6CE88C-C1CC-4F3A-B486-05240001B6BF}" dt="2020-08-16T17:42:04.443" v="348" actId="404"/>
        <pc:sldMkLst>
          <pc:docMk/>
          <pc:sldMk cId="1620829824" sldId="272"/>
        </pc:sldMkLst>
        <pc:spChg chg="mod">
          <ac:chgData name="Dr. Deepak S Sakkari Assistant Professor( CSE)" userId="6d73bcb8-5d92-40b8-9132-40f6303b79fc" providerId="ADAL" clId="{6A6CE88C-C1CC-4F3A-B486-05240001B6BF}" dt="2020-08-16T17:42:04.443" v="348" actId="404"/>
          <ac:spMkLst>
            <pc:docMk/>
            <pc:sldMk cId="1620829824" sldId="272"/>
            <ac:spMk id="3" creationId="{00000000-0000-0000-0000-000000000000}"/>
          </ac:spMkLst>
        </pc:spChg>
      </pc:sldChg>
      <pc:sldChg chg="modSp">
        <pc:chgData name="Dr. Deepak S Sakkari Assistant Professor( CSE)" userId="6d73bcb8-5d92-40b8-9132-40f6303b79fc" providerId="ADAL" clId="{6A6CE88C-C1CC-4F3A-B486-05240001B6BF}" dt="2020-08-16T17:43:54.672" v="373" actId="1036"/>
        <pc:sldMkLst>
          <pc:docMk/>
          <pc:sldMk cId="1806056552" sldId="273"/>
        </pc:sldMkLst>
        <pc:spChg chg="mod">
          <ac:chgData name="Dr. Deepak S Sakkari Assistant Professor( CSE)" userId="6d73bcb8-5d92-40b8-9132-40f6303b79fc" providerId="ADAL" clId="{6A6CE88C-C1CC-4F3A-B486-05240001B6BF}" dt="2020-08-16T17:43:54.672" v="373" actId="1036"/>
          <ac:spMkLst>
            <pc:docMk/>
            <pc:sldMk cId="1806056552" sldId="273"/>
            <ac:spMk id="3" creationId="{00000000-0000-0000-0000-000000000000}"/>
          </ac:spMkLst>
        </pc:spChg>
      </pc:sldChg>
      <pc:sldChg chg="modSp">
        <pc:chgData name="Dr. Deepak S Sakkari Assistant Professor( CSE)" userId="6d73bcb8-5d92-40b8-9132-40f6303b79fc" providerId="ADAL" clId="{6A6CE88C-C1CC-4F3A-B486-05240001B6BF}" dt="2020-08-16T17:43:06.513" v="365" actId="1035"/>
        <pc:sldMkLst>
          <pc:docMk/>
          <pc:sldMk cId="3262299342" sldId="274"/>
        </pc:sldMkLst>
        <pc:spChg chg="mod">
          <ac:chgData name="Dr. Deepak S Sakkari Assistant Professor( CSE)" userId="6d73bcb8-5d92-40b8-9132-40f6303b79fc" providerId="ADAL" clId="{6A6CE88C-C1CC-4F3A-B486-05240001B6BF}" dt="2020-08-16T17:43:06.513" v="365" actId="1035"/>
          <ac:spMkLst>
            <pc:docMk/>
            <pc:sldMk cId="3262299342" sldId="274"/>
            <ac:spMk id="3" creationId="{00000000-0000-0000-0000-000000000000}"/>
          </ac:spMkLst>
        </pc:spChg>
      </pc:sldChg>
      <pc:sldChg chg="del">
        <pc:chgData name="Dr. Deepak S Sakkari Assistant Professor( CSE)" userId="6d73bcb8-5d92-40b8-9132-40f6303b79fc" providerId="ADAL" clId="{6A6CE88C-C1CC-4F3A-B486-05240001B6BF}" dt="2020-08-16T17:43:28.398" v="366" actId="2696"/>
        <pc:sldMkLst>
          <pc:docMk/>
          <pc:sldMk cId="719903367" sldId="275"/>
        </pc:sldMkLst>
      </pc:sldChg>
      <pc:sldChg chg="modSp">
        <pc:chgData name="Dr. Deepak S Sakkari Assistant Professor( CSE)" userId="6d73bcb8-5d92-40b8-9132-40f6303b79fc" providerId="ADAL" clId="{6A6CE88C-C1CC-4F3A-B486-05240001B6BF}" dt="2020-08-16T17:44:51.369" v="378" actId="404"/>
        <pc:sldMkLst>
          <pc:docMk/>
          <pc:sldMk cId="1089540773" sldId="276"/>
        </pc:sldMkLst>
        <pc:spChg chg="mod">
          <ac:chgData name="Dr. Deepak S Sakkari Assistant Professor( CSE)" userId="6d73bcb8-5d92-40b8-9132-40f6303b79fc" providerId="ADAL" clId="{6A6CE88C-C1CC-4F3A-B486-05240001B6BF}" dt="2020-08-16T17:44:51.369" v="378" actId="404"/>
          <ac:spMkLst>
            <pc:docMk/>
            <pc:sldMk cId="1089540773" sldId="276"/>
            <ac:spMk id="3" creationId="{00000000-0000-0000-0000-000000000000}"/>
          </ac:spMkLst>
        </pc:spChg>
      </pc:sldChg>
      <pc:sldChg chg="modSp">
        <pc:chgData name="Dr. Deepak S Sakkari Assistant Professor( CSE)" userId="6d73bcb8-5d92-40b8-9132-40f6303b79fc" providerId="ADAL" clId="{6A6CE88C-C1CC-4F3A-B486-05240001B6BF}" dt="2020-08-16T17:45:07.183" v="381" actId="404"/>
        <pc:sldMkLst>
          <pc:docMk/>
          <pc:sldMk cId="2289095124" sldId="277"/>
        </pc:sldMkLst>
        <pc:spChg chg="mod">
          <ac:chgData name="Dr. Deepak S Sakkari Assistant Professor( CSE)" userId="6d73bcb8-5d92-40b8-9132-40f6303b79fc" providerId="ADAL" clId="{6A6CE88C-C1CC-4F3A-B486-05240001B6BF}" dt="2020-08-16T17:45:07.183" v="381" actId="404"/>
          <ac:spMkLst>
            <pc:docMk/>
            <pc:sldMk cId="2289095124" sldId="277"/>
            <ac:spMk id="3" creationId="{00000000-0000-0000-0000-000000000000}"/>
          </ac:spMkLst>
        </pc:spChg>
      </pc:sldChg>
      <pc:sldChg chg="modSp">
        <pc:chgData name="Dr. Deepak S Sakkari Assistant Professor( CSE)" userId="6d73bcb8-5d92-40b8-9132-40f6303b79fc" providerId="ADAL" clId="{6A6CE88C-C1CC-4F3A-B486-05240001B6BF}" dt="2020-08-16T17:45:42.725" v="502" actId="1076"/>
        <pc:sldMkLst>
          <pc:docMk/>
          <pc:sldMk cId="627609005" sldId="278"/>
        </pc:sldMkLst>
        <pc:picChg chg="mod">
          <ac:chgData name="Dr. Deepak S Sakkari Assistant Professor( CSE)" userId="6d73bcb8-5d92-40b8-9132-40f6303b79fc" providerId="ADAL" clId="{6A6CE88C-C1CC-4F3A-B486-05240001B6BF}" dt="2020-08-16T17:45:42.725" v="502" actId="1076"/>
          <ac:picMkLst>
            <pc:docMk/>
            <pc:sldMk cId="627609005" sldId="278"/>
            <ac:picMk id="2053" creationId="{00000000-0000-0000-0000-000000000000}"/>
          </ac:picMkLst>
        </pc:picChg>
      </pc:sldChg>
      <pc:sldChg chg="modSp mod">
        <pc:chgData name="Dr. Deepak S Sakkari Assistant Professor( CSE)" userId="6d73bcb8-5d92-40b8-9132-40f6303b79fc" providerId="ADAL" clId="{6A6CE88C-C1CC-4F3A-B486-05240001B6BF}" dt="2020-08-16T17:46:51.247" v="511" actId="20577"/>
        <pc:sldMkLst>
          <pc:docMk/>
          <pc:sldMk cId="3001868645" sldId="279"/>
        </pc:sldMkLst>
        <pc:spChg chg="mod">
          <ac:chgData name="Dr. Deepak S Sakkari Assistant Professor( CSE)" userId="6d73bcb8-5d92-40b8-9132-40f6303b79fc" providerId="ADAL" clId="{6A6CE88C-C1CC-4F3A-B486-05240001B6BF}" dt="2020-08-16T17:46:51.247" v="511" actId="20577"/>
          <ac:spMkLst>
            <pc:docMk/>
            <pc:sldMk cId="3001868645" sldId="279"/>
            <ac:spMk id="5" creationId="{00000000-0000-0000-0000-000000000000}"/>
          </ac:spMkLst>
        </pc:spChg>
        <pc:picChg chg="mod">
          <ac:chgData name="Dr. Deepak S Sakkari Assistant Professor( CSE)" userId="6d73bcb8-5d92-40b8-9132-40f6303b79fc" providerId="ADAL" clId="{6A6CE88C-C1CC-4F3A-B486-05240001B6BF}" dt="2020-08-16T17:46:47.816" v="510" actId="1076"/>
          <ac:picMkLst>
            <pc:docMk/>
            <pc:sldMk cId="3001868645" sldId="279"/>
            <ac:picMk id="3075" creationId="{00000000-0000-0000-0000-000000000000}"/>
          </ac:picMkLst>
        </pc:picChg>
      </pc:sldChg>
      <pc:sldChg chg="modSp mod">
        <pc:chgData name="Dr. Deepak S Sakkari Assistant Professor( CSE)" userId="6d73bcb8-5d92-40b8-9132-40f6303b79fc" providerId="ADAL" clId="{6A6CE88C-C1CC-4F3A-B486-05240001B6BF}" dt="2020-08-16T17:49:31.679" v="532" actId="1037"/>
        <pc:sldMkLst>
          <pc:docMk/>
          <pc:sldMk cId="3359797835" sldId="280"/>
        </pc:sldMkLst>
        <pc:spChg chg="mod">
          <ac:chgData name="Dr. Deepak S Sakkari Assistant Professor( CSE)" userId="6d73bcb8-5d92-40b8-9132-40f6303b79fc" providerId="ADAL" clId="{6A6CE88C-C1CC-4F3A-B486-05240001B6BF}" dt="2020-08-16T17:49:21.636" v="529" actId="948"/>
          <ac:spMkLst>
            <pc:docMk/>
            <pc:sldMk cId="3359797835" sldId="280"/>
            <ac:spMk id="5" creationId="{00000000-0000-0000-0000-000000000000}"/>
          </ac:spMkLst>
        </pc:spChg>
        <pc:picChg chg="mod">
          <ac:chgData name="Dr. Deepak S Sakkari Assistant Professor( CSE)" userId="6d73bcb8-5d92-40b8-9132-40f6303b79fc" providerId="ADAL" clId="{6A6CE88C-C1CC-4F3A-B486-05240001B6BF}" dt="2020-08-16T17:49:31.679" v="532" actId="1037"/>
          <ac:picMkLst>
            <pc:docMk/>
            <pc:sldMk cId="3359797835" sldId="280"/>
            <ac:picMk id="4099" creationId="{00000000-0000-0000-0000-000000000000}"/>
          </ac:picMkLst>
        </pc:picChg>
      </pc:sldChg>
      <pc:sldChg chg="modSp mod">
        <pc:chgData name="Dr. Deepak S Sakkari Assistant Professor( CSE)" userId="6d73bcb8-5d92-40b8-9132-40f6303b79fc" providerId="ADAL" clId="{6A6CE88C-C1CC-4F3A-B486-05240001B6BF}" dt="2020-08-16T17:50:36.290" v="541" actId="1076"/>
        <pc:sldMkLst>
          <pc:docMk/>
          <pc:sldMk cId="3154839297" sldId="281"/>
        </pc:sldMkLst>
        <pc:spChg chg="mod">
          <ac:chgData name="Dr. Deepak S Sakkari Assistant Professor( CSE)" userId="6d73bcb8-5d92-40b8-9132-40f6303b79fc" providerId="ADAL" clId="{6A6CE88C-C1CC-4F3A-B486-05240001B6BF}" dt="2020-08-16T17:50:31.162" v="540" actId="404"/>
          <ac:spMkLst>
            <pc:docMk/>
            <pc:sldMk cId="3154839297" sldId="281"/>
            <ac:spMk id="5" creationId="{00000000-0000-0000-0000-000000000000}"/>
          </ac:spMkLst>
        </pc:spChg>
        <pc:picChg chg="mod">
          <ac:chgData name="Dr. Deepak S Sakkari Assistant Professor( CSE)" userId="6d73bcb8-5d92-40b8-9132-40f6303b79fc" providerId="ADAL" clId="{6A6CE88C-C1CC-4F3A-B486-05240001B6BF}" dt="2020-08-16T17:50:36.290" v="541" actId="1076"/>
          <ac:picMkLst>
            <pc:docMk/>
            <pc:sldMk cId="3154839297" sldId="281"/>
            <ac:picMk id="5123" creationId="{00000000-0000-0000-0000-000000000000}"/>
          </ac:picMkLst>
        </pc:picChg>
      </pc:sldChg>
      <pc:sldChg chg="modSp mod">
        <pc:chgData name="Dr. Deepak S Sakkari Assistant Professor( CSE)" userId="6d73bcb8-5d92-40b8-9132-40f6303b79fc" providerId="ADAL" clId="{6A6CE88C-C1CC-4F3A-B486-05240001B6BF}" dt="2020-08-16T17:51:15.441" v="573" actId="1076"/>
        <pc:sldMkLst>
          <pc:docMk/>
          <pc:sldMk cId="513573365" sldId="282"/>
        </pc:sldMkLst>
        <pc:spChg chg="mod">
          <ac:chgData name="Dr. Deepak S Sakkari Assistant Professor( CSE)" userId="6d73bcb8-5d92-40b8-9132-40f6303b79fc" providerId="ADAL" clId="{6A6CE88C-C1CC-4F3A-B486-05240001B6BF}" dt="2020-08-16T17:50:54.056" v="545" actId="20577"/>
          <ac:spMkLst>
            <pc:docMk/>
            <pc:sldMk cId="513573365" sldId="282"/>
            <ac:spMk id="5" creationId="{00000000-0000-0000-0000-000000000000}"/>
          </ac:spMkLst>
        </pc:spChg>
        <pc:picChg chg="mod">
          <ac:chgData name="Dr. Deepak S Sakkari Assistant Professor( CSE)" userId="6d73bcb8-5d92-40b8-9132-40f6303b79fc" providerId="ADAL" clId="{6A6CE88C-C1CC-4F3A-B486-05240001B6BF}" dt="2020-08-16T17:51:15.441" v="573" actId="1076"/>
          <ac:picMkLst>
            <pc:docMk/>
            <pc:sldMk cId="513573365" sldId="282"/>
            <ac:picMk id="6146" creationId="{00000000-0000-0000-0000-000000000000}"/>
          </ac:picMkLst>
        </pc:picChg>
      </pc:sldChg>
      <pc:sldChg chg="modSp mod">
        <pc:chgData name="Dr. Deepak S Sakkari Assistant Professor( CSE)" userId="6d73bcb8-5d92-40b8-9132-40f6303b79fc" providerId="ADAL" clId="{6A6CE88C-C1CC-4F3A-B486-05240001B6BF}" dt="2020-08-16T17:51:53.933" v="580" actId="1076"/>
        <pc:sldMkLst>
          <pc:docMk/>
          <pc:sldMk cId="2125104488" sldId="283"/>
        </pc:sldMkLst>
        <pc:spChg chg="mod">
          <ac:chgData name="Dr. Deepak S Sakkari Assistant Professor( CSE)" userId="6d73bcb8-5d92-40b8-9132-40f6303b79fc" providerId="ADAL" clId="{6A6CE88C-C1CC-4F3A-B486-05240001B6BF}" dt="2020-08-16T17:51:32.939" v="576" actId="404"/>
          <ac:spMkLst>
            <pc:docMk/>
            <pc:sldMk cId="2125104488" sldId="283"/>
            <ac:spMk id="5" creationId="{00000000-0000-0000-0000-000000000000}"/>
          </ac:spMkLst>
        </pc:spChg>
        <pc:picChg chg="mod">
          <ac:chgData name="Dr. Deepak S Sakkari Assistant Professor( CSE)" userId="6d73bcb8-5d92-40b8-9132-40f6303b79fc" providerId="ADAL" clId="{6A6CE88C-C1CC-4F3A-B486-05240001B6BF}" dt="2020-08-16T17:51:53.933" v="580" actId="1076"/>
          <ac:picMkLst>
            <pc:docMk/>
            <pc:sldMk cId="2125104488" sldId="283"/>
            <ac:picMk id="7170" creationId="{00000000-0000-0000-0000-000000000000}"/>
          </ac:picMkLst>
        </pc:picChg>
      </pc:sldChg>
      <pc:sldChg chg="modSp mod">
        <pc:chgData name="Dr. Deepak S Sakkari Assistant Professor( CSE)" userId="6d73bcb8-5d92-40b8-9132-40f6303b79fc" providerId="ADAL" clId="{6A6CE88C-C1CC-4F3A-B486-05240001B6BF}" dt="2020-08-16T17:52:28.860" v="587" actId="1076"/>
        <pc:sldMkLst>
          <pc:docMk/>
          <pc:sldMk cId="3076381061" sldId="284"/>
        </pc:sldMkLst>
        <pc:spChg chg="mod">
          <ac:chgData name="Dr. Deepak S Sakkari Assistant Professor( CSE)" userId="6d73bcb8-5d92-40b8-9132-40f6303b79fc" providerId="ADAL" clId="{6A6CE88C-C1CC-4F3A-B486-05240001B6BF}" dt="2020-08-16T17:52:16.492" v="584" actId="403"/>
          <ac:spMkLst>
            <pc:docMk/>
            <pc:sldMk cId="3076381061" sldId="284"/>
            <ac:spMk id="5" creationId="{00000000-0000-0000-0000-000000000000}"/>
          </ac:spMkLst>
        </pc:spChg>
        <pc:picChg chg="mod">
          <ac:chgData name="Dr. Deepak S Sakkari Assistant Professor( CSE)" userId="6d73bcb8-5d92-40b8-9132-40f6303b79fc" providerId="ADAL" clId="{6A6CE88C-C1CC-4F3A-B486-05240001B6BF}" dt="2020-08-16T17:52:28.860" v="587" actId="1076"/>
          <ac:picMkLst>
            <pc:docMk/>
            <pc:sldMk cId="3076381061" sldId="284"/>
            <ac:picMk id="8195" creationId="{00000000-0000-0000-0000-000000000000}"/>
          </ac:picMkLst>
        </pc:picChg>
      </pc:sldChg>
      <pc:sldChg chg="modSp mod">
        <pc:chgData name="Dr. Deepak S Sakkari Assistant Professor( CSE)" userId="6d73bcb8-5d92-40b8-9132-40f6303b79fc" providerId="ADAL" clId="{6A6CE88C-C1CC-4F3A-B486-05240001B6BF}" dt="2020-08-16T17:53:37.561" v="631" actId="1076"/>
        <pc:sldMkLst>
          <pc:docMk/>
          <pc:sldMk cId="769505814" sldId="285"/>
        </pc:sldMkLst>
        <pc:spChg chg="mod">
          <ac:chgData name="Dr. Deepak S Sakkari Assistant Professor( CSE)" userId="6d73bcb8-5d92-40b8-9132-40f6303b79fc" providerId="ADAL" clId="{6A6CE88C-C1CC-4F3A-B486-05240001B6BF}" dt="2020-08-16T17:53:22.212" v="596" actId="20577"/>
          <ac:spMkLst>
            <pc:docMk/>
            <pc:sldMk cId="769505814" sldId="285"/>
            <ac:spMk id="5" creationId="{00000000-0000-0000-0000-000000000000}"/>
          </ac:spMkLst>
        </pc:spChg>
        <pc:picChg chg="mod">
          <ac:chgData name="Dr. Deepak S Sakkari Assistant Professor( CSE)" userId="6d73bcb8-5d92-40b8-9132-40f6303b79fc" providerId="ADAL" clId="{6A6CE88C-C1CC-4F3A-B486-05240001B6BF}" dt="2020-08-16T17:53:37.561" v="631" actId="1076"/>
          <ac:picMkLst>
            <pc:docMk/>
            <pc:sldMk cId="769505814" sldId="285"/>
            <ac:picMk id="9219" creationId="{00000000-0000-0000-0000-000000000000}"/>
          </ac:picMkLst>
        </pc:picChg>
      </pc:sldChg>
      <pc:sldChg chg="modSp mod">
        <pc:chgData name="Dr. Deepak S Sakkari Assistant Professor( CSE)" userId="6d73bcb8-5d92-40b8-9132-40f6303b79fc" providerId="ADAL" clId="{6A6CE88C-C1CC-4F3A-B486-05240001B6BF}" dt="2020-08-16T17:52:49.759" v="592" actId="1076"/>
        <pc:sldMkLst>
          <pc:docMk/>
          <pc:sldMk cId="3602984361" sldId="286"/>
        </pc:sldMkLst>
        <pc:spChg chg="mod">
          <ac:chgData name="Dr. Deepak S Sakkari Assistant Professor( CSE)" userId="6d73bcb8-5d92-40b8-9132-40f6303b79fc" providerId="ADAL" clId="{6A6CE88C-C1CC-4F3A-B486-05240001B6BF}" dt="2020-08-16T17:52:45.065" v="591" actId="404"/>
          <ac:spMkLst>
            <pc:docMk/>
            <pc:sldMk cId="3602984361" sldId="286"/>
            <ac:spMk id="5" creationId="{00000000-0000-0000-0000-000000000000}"/>
          </ac:spMkLst>
        </pc:spChg>
        <pc:picChg chg="mod">
          <ac:chgData name="Dr. Deepak S Sakkari Assistant Professor( CSE)" userId="6d73bcb8-5d92-40b8-9132-40f6303b79fc" providerId="ADAL" clId="{6A6CE88C-C1CC-4F3A-B486-05240001B6BF}" dt="2020-08-16T17:52:49.759" v="592" actId="1076"/>
          <ac:picMkLst>
            <pc:docMk/>
            <pc:sldMk cId="3602984361" sldId="286"/>
            <ac:picMk id="9218" creationId="{00000000-0000-0000-0000-000000000000}"/>
          </ac:picMkLst>
        </pc:picChg>
      </pc:sldChg>
      <pc:sldChg chg="modSp mod">
        <pc:chgData name="Dr. Deepak S Sakkari Assistant Professor( CSE)" userId="6d73bcb8-5d92-40b8-9132-40f6303b79fc" providerId="ADAL" clId="{6A6CE88C-C1CC-4F3A-B486-05240001B6BF}" dt="2020-08-16T17:54:29.167" v="657" actId="1036"/>
        <pc:sldMkLst>
          <pc:docMk/>
          <pc:sldMk cId="2829986162" sldId="287"/>
        </pc:sldMkLst>
        <pc:spChg chg="mod">
          <ac:chgData name="Dr. Deepak S Sakkari Assistant Professor( CSE)" userId="6d73bcb8-5d92-40b8-9132-40f6303b79fc" providerId="ADAL" clId="{6A6CE88C-C1CC-4F3A-B486-05240001B6BF}" dt="2020-08-16T17:54:13.453" v="653" actId="6549"/>
          <ac:spMkLst>
            <pc:docMk/>
            <pc:sldMk cId="2829986162" sldId="287"/>
            <ac:spMk id="5" creationId="{00000000-0000-0000-0000-000000000000}"/>
          </ac:spMkLst>
        </pc:spChg>
        <pc:picChg chg="mod">
          <ac:chgData name="Dr. Deepak S Sakkari Assistant Professor( CSE)" userId="6d73bcb8-5d92-40b8-9132-40f6303b79fc" providerId="ADAL" clId="{6A6CE88C-C1CC-4F3A-B486-05240001B6BF}" dt="2020-08-16T17:54:29.167" v="657" actId="1036"/>
          <ac:picMkLst>
            <pc:docMk/>
            <pc:sldMk cId="2829986162" sldId="287"/>
            <ac:picMk id="10242" creationId="{00000000-0000-0000-0000-000000000000}"/>
          </ac:picMkLst>
        </pc:picChg>
      </pc:sldChg>
      <pc:sldChg chg="modSp mod">
        <pc:chgData name="Dr. Deepak S Sakkari Assistant Professor( CSE)" userId="6d73bcb8-5d92-40b8-9132-40f6303b79fc" providerId="ADAL" clId="{6A6CE88C-C1CC-4F3A-B486-05240001B6BF}" dt="2020-08-16T17:55:23.973" v="666" actId="1076"/>
        <pc:sldMkLst>
          <pc:docMk/>
          <pc:sldMk cId="1866790028" sldId="288"/>
        </pc:sldMkLst>
        <pc:spChg chg="mod">
          <ac:chgData name="Dr. Deepak S Sakkari Assistant Professor( CSE)" userId="6d73bcb8-5d92-40b8-9132-40f6303b79fc" providerId="ADAL" clId="{6A6CE88C-C1CC-4F3A-B486-05240001B6BF}" dt="2020-08-16T17:55:16.732" v="665" actId="6549"/>
          <ac:spMkLst>
            <pc:docMk/>
            <pc:sldMk cId="1866790028" sldId="288"/>
            <ac:spMk id="5" creationId="{00000000-0000-0000-0000-000000000000}"/>
          </ac:spMkLst>
        </pc:spChg>
        <pc:picChg chg="mod">
          <ac:chgData name="Dr. Deepak S Sakkari Assistant Professor( CSE)" userId="6d73bcb8-5d92-40b8-9132-40f6303b79fc" providerId="ADAL" clId="{6A6CE88C-C1CC-4F3A-B486-05240001B6BF}" dt="2020-08-16T17:55:23.973" v="666" actId="1076"/>
          <ac:picMkLst>
            <pc:docMk/>
            <pc:sldMk cId="1866790028" sldId="288"/>
            <ac:picMk id="11266" creationId="{00000000-0000-0000-0000-000000000000}"/>
          </ac:picMkLst>
        </pc:picChg>
      </pc:sldChg>
      <pc:sldChg chg="addSp modSp mod">
        <pc:chgData name="Dr. Deepak S Sakkari Assistant Professor( CSE)" userId="6d73bcb8-5d92-40b8-9132-40f6303b79fc" providerId="ADAL" clId="{6A6CE88C-C1CC-4F3A-B486-05240001B6BF}" dt="2020-08-16T17:58:28.723" v="747" actId="1035"/>
        <pc:sldMkLst>
          <pc:docMk/>
          <pc:sldMk cId="3266059444" sldId="289"/>
        </pc:sldMkLst>
        <pc:spChg chg="mod">
          <ac:chgData name="Dr. Deepak S Sakkari Assistant Professor( CSE)" userId="6d73bcb8-5d92-40b8-9132-40f6303b79fc" providerId="ADAL" clId="{6A6CE88C-C1CC-4F3A-B486-05240001B6BF}" dt="2020-08-16T17:57:17.871" v="672" actId="255"/>
          <ac:spMkLst>
            <pc:docMk/>
            <pc:sldMk cId="3266059444" sldId="289"/>
            <ac:spMk id="2" creationId="{00000000-0000-0000-0000-000000000000}"/>
          </ac:spMkLst>
        </pc:spChg>
        <pc:spChg chg="mod">
          <ac:chgData name="Dr. Deepak S Sakkari Assistant Professor( CSE)" userId="6d73bcb8-5d92-40b8-9132-40f6303b79fc" providerId="ADAL" clId="{6A6CE88C-C1CC-4F3A-B486-05240001B6BF}" dt="2020-08-16T17:57:45.493" v="677" actId="20577"/>
          <ac:spMkLst>
            <pc:docMk/>
            <pc:sldMk cId="3266059444" sldId="289"/>
            <ac:spMk id="3" creationId="{00000000-0000-0000-0000-000000000000}"/>
          </ac:spMkLst>
        </pc:spChg>
        <pc:picChg chg="add mod">
          <ac:chgData name="Dr. Deepak S Sakkari Assistant Professor( CSE)" userId="6d73bcb8-5d92-40b8-9132-40f6303b79fc" providerId="ADAL" clId="{6A6CE88C-C1CC-4F3A-B486-05240001B6BF}" dt="2020-08-16T17:58:28.723" v="747" actId="1035"/>
          <ac:picMkLst>
            <pc:docMk/>
            <pc:sldMk cId="3266059444" sldId="289"/>
            <ac:picMk id="7" creationId="{4226936F-2BC6-4083-B1A0-1A7E7C42EC5D}"/>
          </ac:picMkLst>
        </pc:picChg>
      </pc:sldChg>
      <pc:sldChg chg="del">
        <pc:chgData name="Dr. Deepak S Sakkari Assistant Professor( CSE)" userId="6d73bcb8-5d92-40b8-9132-40f6303b79fc" providerId="ADAL" clId="{6A6CE88C-C1CC-4F3A-B486-05240001B6BF}" dt="2020-08-16T17:58:42.160" v="748" actId="2696"/>
        <pc:sldMkLst>
          <pc:docMk/>
          <pc:sldMk cId="2059104741" sldId="290"/>
        </pc:sldMkLst>
      </pc:sldChg>
      <pc:sldChg chg="modSp mod">
        <pc:chgData name="Dr. Deepak S Sakkari Assistant Professor( CSE)" userId="6d73bcb8-5d92-40b8-9132-40f6303b79fc" providerId="ADAL" clId="{6A6CE88C-C1CC-4F3A-B486-05240001B6BF}" dt="2020-08-16T17:59:20.322" v="754" actId="1076"/>
        <pc:sldMkLst>
          <pc:docMk/>
          <pc:sldMk cId="3191863920" sldId="291"/>
        </pc:sldMkLst>
        <pc:spChg chg="mod">
          <ac:chgData name="Dr. Deepak S Sakkari Assistant Professor( CSE)" userId="6d73bcb8-5d92-40b8-9132-40f6303b79fc" providerId="ADAL" clId="{6A6CE88C-C1CC-4F3A-B486-05240001B6BF}" dt="2020-08-16T17:59:11.977" v="753" actId="404"/>
          <ac:spMkLst>
            <pc:docMk/>
            <pc:sldMk cId="3191863920" sldId="291"/>
            <ac:spMk id="3" creationId="{00000000-0000-0000-0000-000000000000}"/>
          </ac:spMkLst>
        </pc:spChg>
        <pc:picChg chg="mod">
          <ac:chgData name="Dr. Deepak S Sakkari Assistant Professor( CSE)" userId="6d73bcb8-5d92-40b8-9132-40f6303b79fc" providerId="ADAL" clId="{6A6CE88C-C1CC-4F3A-B486-05240001B6BF}" dt="2020-08-16T17:59:20.322" v="754" actId="1076"/>
          <ac:picMkLst>
            <pc:docMk/>
            <pc:sldMk cId="3191863920" sldId="291"/>
            <ac:picMk id="13314" creationId="{00000000-0000-0000-0000-000000000000}"/>
          </ac:picMkLst>
        </pc:picChg>
      </pc:sldChg>
      <pc:sldChg chg="modSp mod">
        <pc:chgData name="Dr. Deepak S Sakkari Assistant Professor( CSE)" userId="6d73bcb8-5d92-40b8-9132-40f6303b79fc" providerId="ADAL" clId="{6A6CE88C-C1CC-4F3A-B486-05240001B6BF}" dt="2020-08-16T18:10:50.782" v="804" actId="255"/>
        <pc:sldMkLst>
          <pc:docMk/>
          <pc:sldMk cId="2904947208" sldId="292"/>
        </pc:sldMkLst>
        <pc:spChg chg="mod">
          <ac:chgData name="Dr. Deepak S Sakkari Assistant Professor( CSE)" userId="6d73bcb8-5d92-40b8-9132-40f6303b79fc" providerId="ADAL" clId="{6A6CE88C-C1CC-4F3A-B486-05240001B6BF}" dt="2020-08-16T18:10:50.782" v="804" actId="255"/>
          <ac:spMkLst>
            <pc:docMk/>
            <pc:sldMk cId="2904947208" sldId="292"/>
            <ac:spMk id="3" creationId="{00000000-0000-0000-0000-000000000000}"/>
          </ac:spMkLst>
        </pc:spChg>
      </pc:sldChg>
      <pc:sldChg chg="modSp mod">
        <pc:chgData name="Dr. Deepak S Sakkari Assistant Professor( CSE)" userId="6d73bcb8-5d92-40b8-9132-40f6303b79fc" providerId="ADAL" clId="{6A6CE88C-C1CC-4F3A-B486-05240001B6BF}" dt="2020-08-16T18:01:00.044" v="771" actId="1076"/>
        <pc:sldMkLst>
          <pc:docMk/>
          <pc:sldMk cId="1145221943" sldId="293"/>
        </pc:sldMkLst>
        <pc:spChg chg="mod">
          <ac:chgData name="Dr. Deepak S Sakkari Assistant Professor( CSE)" userId="6d73bcb8-5d92-40b8-9132-40f6303b79fc" providerId="ADAL" clId="{6A6CE88C-C1CC-4F3A-B486-05240001B6BF}" dt="2020-08-16T18:00:50.359" v="769" actId="948"/>
          <ac:spMkLst>
            <pc:docMk/>
            <pc:sldMk cId="1145221943" sldId="293"/>
            <ac:spMk id="3" creationId="{00000000-0000-0000-0000-000000000000}"/>
          </ac:spMkLst>
        </pc:spChg>
        <pc:picChg chg="mod">
          <ac:chgData name="Dr. Deepak S Sakkari Assistant Professor( CSE)" userId="6d73bcb8-5d92-40b8-9132-40f6303b79fc" providerId="ADAL" clId="{6A6CE88C-C1CC-4F3A-B486-05240001B6BF}" dt="2020-08-16T18:00:54.771" v="770" actId="1076"/>
          <ac:picMkLst>
            <pc:docMk/>
            <pc:sldMk cId="1145221943" sldId="293"/>
            <ac:picMk id="14338" creationId="{00000000-0000-0000-0000-000000000000}"/>
          </ac:picMkLst>
        </pc:picChg>
        <pc:picChg chg="mod">
          <ac:chgData name="Dr. Deepak S Sakkari Assistant Professor( CSE)" userId="6d73bcb8-5d92-40b8-9132-40f6303b79fc" providerId="ADAL" clId="{6A6CE88C-C1CC-4F3A-B486-05240001B6BF}" dt="2020-08-16T18:01:00.044" v="771" actId="1076"/>
          <ac:picMkLst>
            <pc:docMk/>
            <pc:sldMk cId="1145221943" sldId="293"/>
            <ac:picMk id="14340" creationId="{00000000-0000-0000-0000-000000000000}"/>
          </ac:picMkLst>
        </pc:picChg>
      </pc:sldChg>
      <pc:sldChg chg="modSp mod">
        <pc:chgData name="Dr. Deepak S Sakkari Assistant Professor( CSE)" userId="6d73bcb8-5d92-40b8-9132-40f6303b79fc" providerId="ADAL" clId="{6A6CE88C-C1CC-4F3A-B486-05240001B6BF}" dt="2020-08-16T18:09:57.766" v="796" actId="313"/>
        <pc:sldMkLst>
          <pc:docMk/>
          <pc:sldMk cId="1457111660" sldId="294"/>
        </pc:sldMkLst>
        <pc:spChg chg="mod">
          <ac:chgData name="Dr. Deepak S Sakkari Assistant Professor( CSE)" userId="6d73bcb8-5d92-40b8-9132-40f6303b79fc" providerId="ADAL" clId="{6A6CE88C-C1CC-4F3A-B486-05240001B6BF}" dt="2020-08-16T18:09:57.766" v="796" actId="313"/>
          <ac:spMkLst>
            <pc:docMk/>
            <pc:sldMk cId="1457111660" sldId="294"/>
            <ac:spMk id="3" creationId="{00000000-0000-0000-0000-000000000000}"/>
          </ac:spMkLst>
        </pc:spChg>
      </pc:sldChg>
      <pc:sldChg chg="del">
        <pc:chgData name="Dr. Deepak S Sakkari Assistant Professor( CSE)" userId="6d73bcb8-5d92-40b8-9132-40f6303b79fc" providerId="ADAL" clId="{6A6CE88C-C1CC-4F3A-B486-05240001B6BF}" dt="2020-08-16T18:11:20.117" v="805" actId="2696"/>
        <pc:sldMkLst>
          <pc:docMk/>
          <pc:sldMk cId="3110987420" sldId="295"/>
        </pc:sldMkLst>
      </pc:sldChg>
      <pc:sldChg chg="modSp mod">
        <pc:chgData name="Dr. Deepak S Sakkari Assistant Professor( CSE)" userId="6d73bcb8-5d92-40b8-9132-40f6303b79fc" providerId="ADAL" clId="{6A6CE88C-C1CC-4F3A-B486-05240001B6BF}" dt="2020-08-16T18:11:54.808" v="811" actId="404"/>
        <pc:sldMkLst>
          <pc:docMk/>
          <pc:sldMk cId="2011300504" sldId="296"/>
        </pc:sldMkLst>
        <pc:spChg chg="mod">
          <ac:chgData name="Dr. Deepak S Sakkari Assistant Professor( CSE)" userId="6d73bcb8-5d92-40b8-9132-40f6303b79fc" providerId="ADAL" clId="{6A6CE88C-C1CC-4F3A-B486-05240001B6BF}" dt="2020-08-16T18:11:54.808" v="811" actId="404"/>
          <ac:spMkLst>
            <pc:docMk/>
            <pc:sldMk cId="2011300504" sldId="296"/>
            <ac:spMk id="3" creationId="{00000000-0000-0000-0000-000000000000}"/>
          </ac:spMkLst>
        </pc:spChg>
      </pc:sldChg>
      <pc:sldChg chg="modSp del mod">
        <pc:chgData name="Dr. Deepak S Sakkari Assistant Professor( CSE)" userId="6d73bcb8-5d92-40b8-9132-40f6303b79fc" providerId="ADAL" clId="{6A6CE88C-C1CC-4F3A-B486-05240001B6BF}" dt="2020-08-16T18:12:16.452" v="813" actId="2696"/>
        <pc:sldMkLst>
          <pc:docMk/>
          <pc:sldMk cId="422380363" sldId="297"/>
        </pc:sldMkLst>
        <pc:spChg chg="mod">
          <ac:chgData name="Dr. Deepak S Sakkari Assistant Professor( CSE)" userId="6d73bcb8-5d92-40b8-9132-40f6303b79fc" providerId="ADAL" clId="{6A6CE88C-C1CC-4F3A-B486-05240001B6BF}" dt="2020-08-16T18:11:47.295" v="808" actId="21"/>
          <ac:spMkLst>
            <pc:docMk/>
            <pc:sldMk cId="422380363" sldId="297"/>
            <ac:spMk id="3" creationId="{00000000-0000-0000-0000-000000000000}"/>
          </ac:spMkLst>
        </pc:spChg>
        <pc:picChg chg="mod">
          <ac:chgData name="Dr. Deepak S Sakkari Assistant Professor( CSE)" userId="6d73bcb8-5d92-40b8-9132-40f6303b79fc" providerId="ADAL" clId="{6A6CE88C-C1CC-4F3A-B486-05240001B6BF}" dt="2020-08-16T18:12:10.728" v="812" actId="1076"/>
          <ac:picMkLst>
            <pc:docMk/>
            <pc:sldMk cId="422380363" sldId="297"/>
            <ac:picMk id="15363" creationId="{00000000-0000-0000-0000-000000000000}"/>
          </ac:picMkLst>
        </pc:picChg>
      </pc:sldChg>
      <pc:sldChg chg="modSp mod">
        <pc:chgData name="Dr. Deepak S Sakkari Assistant Professor( CSE)" userId="6d73bcb8-5d92-40b8-9132-40f6303b79fc" providerId="ADAL" clId="{6A6CE88C-C1CC-4F3A-B486-05240001B6BF}" dt="2020-08-16T18:12:35.971" v="818" actId="20577"/>
        <pc:sldMkLst>
          <pc:docMk/>
          <pc:sldMk cId="761635623" sldId="298"/>
        </pc:sldMkLst>
        <pc:spChg chg="mod">
          <ac:chgData name="Dr. Deepak S Sakkari Assistant Professor( CSE)" userId="6d73bcb8-5d92-40b8-9132-40f6303b79fc" providerId="ADAL" clId="{6A6CE88C-C1CC-4F3A-B486-05240001B6BF}" dt="2020-08-16T18:12:35.971" v="818" actId="20577"/>
          <ac:spMkLst>
            <pc:docMk/>
            <pc:sldMk cId="761635623" sldId="298"/>
            <ac:spMk id="3" creationId="{00000000-0000-0000-0000-000000000000}"/>
          </ac:spMkLst>
        </pc:spChg>
      </pc:sldChg>
      <pc:sldChg chg="modSp">
        <pc:chgData name="Dr. Deepak S Sakkari Assistant Professor( CSE)" userId="6d73bcb8-5d92-40b8-9132-40f6303b79fc" providerId="ADAL" clId="{6A6CE88C-C1CC-4F3A-B486-05240001B6BF}" dt="2020-08-16T18:13:08.143" v="858" actId="1035"/>
        <pc:sldMkLst>
          <pc:docMk/>
          <pc:sldMk cId="2659602100" sldId="299"/>
        </pc:sldMkLst>
        <pc:picChg chg="mod">
          <ac:chgData name="Dr. Deepak S Sakkari Assistant Professor( CSE)" userId="6d73bcb8-5d92-40b8-9132-40f6303b79fc" providerId="ADAL" clId="{6A6CE88C-C1CC-4F3A-B486-05240001B6BF}" dt="2020-08-16T18:13:08.143" v="858" actId="1035"/>
          <ac:picMkLst>
            <pc:docMk/>
            <pc:sldMk cId="2659602100" sldId="299"/>
            <ac:picMk id="16387" creationId="{00000000-0000-0000-0000-000000000000}"/>
          </ac:picMkLst>
        </pc:picChg>
      </pc:sldChg>
      <pc:sldChg chg="modSp">
        <pc:chgData name="Dr. Deepak S Sakkari Assistant Professor( CSE)" userId="6d73bcb8-5d92-40b8-9132-40f6303b79fc" providerId="ADAL" clId="{6A6CE88C-C1CC-4F3A-B486-05240001B6BF}" dt="2020-08-16T18:14:25.007" v="975" actId="732"/>
        <pc:sldMkLst>
          <pc:docMk/>
          <pc:sldMk cId="1639119821" sldId="300"/>
        </pc:sldMkLst>
        <pc:picChg chg="mod">
          <ac:chgData name="Dr. Deepak S Sakkari Assistant Professor( CSE)" userId="6d73bcb8-5d92-40b8-9132-40f6303b79fc" providerId="ADAL" clId="{6A6CE88C-C1CC-4F3A-B486-05240001B6BF}" dt="2020-08-16T18:14:25.007" v="975" actId="732"/>
          <ac:picMkLst>
            <pc:docMk/>
            <pc:sldMk cId="1639119821" sldId="300"/>
            <ac:picMk id="17410" creationId="{00000000-0000-0000-0000-000000000000}"/>
          </ac:picMkLst>
        </pc:picChg>
      </pc:sldChg>
      <pc:sldMasterChg chg="addSp delSp modSp mod modSldLayout">
        <pc:chgData name="Dr. Deepak S Sakkari Assistant Professor( CSE)" userId="6d73bcb8-5d92-40b8-9132-40f6303b79fc" providerId="ADAL" clId="{6A6CE88C-C1CC-4F3A-B486-05240001B6BF}" dt="2020-08-16T17:22:17.156" v="59" actId="2711"/>
        <pc:sldMasterMkLst>
          <pc:docMk/>
          <pc:sldMasterMk cId="2257922174" sldId="2147483684"/>
        </pc:sldMasterMkLst>
        <pc:spChg chg="del">
          <ac:chgData name="Dr. Deepak S Sakkari Assistant Professor( CSE)" userId="6d73bcb8-5d92-40b8-9132-40f6303b79fc" providerId="ADAL" clId="{6A6CE88C-C1CC-4F3A-B486-05240001B6BF}" dt="2020-08-16T17:18:55.997" v="14" actId="478"/>
          <ac:spMkLst>
            <pc:docMk/>
            <pc:sldMasterMk cId="2257922174" sldId="2147483684"/>
            <ac:spMk id="7" creationId="{00000000-0000-0000-0000-000000000000}"/>
          </ac:spMkLst>
        </pc:spChg>
        <pc:spChg chg="mod">
          <ac:chgData name="Dr. Deepak S Sakkari Assistant Professor( CSE)" userId="6d73bcb8-5d92-40b8-9132-40f6303b79fc" providerId="ADAL" clId="{6A6CE88C-C1CC-4F3A-B486-05240001B6BF}" dt="2020-08-16T17:22:09.695" v="58"/>
          <ac:spMkLst>
            <pc:docMk/>
            <pc:sldMasterMk cId="2257922174" sldId="2147483684"/>
            <ac:spMk id="1026" creationId="{00000000-0000-0000-0000-000000000000}"/>
          </ac:spMkLst>
        </pc:spChg>
        <pc:spChg chg="mod">
          <ac:chgData name="Dr. Deepak S Sakkari Assistant Professor( CSE)" userId="6d73bcb8-5d92-40b8-9132-40f6303b79fc" providerId="ADAL" clId="{6A6CE88C-C1CC-4F3A-B486-05240001B6BF}" dt="2020-08-16T17:22:17.156" v="59" actId="2711"/>
          <ac:spMkLst>
            <pc:docMk/>
            <pc:sldMasterMk cId="2257922174" sldId="2147483684"/>
            <ac:spMk id="1027" creationId="{00000000-0000-0000-0000-000000000000}"/>
          </ac:spMkLst>
        </pc:spChg>
        <pc:picChg chg="add">
          <ac:chgData name="Dr. Deepak S Sakkari Assistant Professor( CSE)" userId="6d73bcb8-5d92-40b8-9132-40f6303b79fc" providerId="ADAL" clId="{6A6CE88C-C1CC-4F3A-B486-05240001B6BF}" dt="2020-08-16T17:18:50.359" v="13" actId="22"/>
          <ac:picMkLst>
            <pc:docMk/>
            <pc:sldMasterMk cId="2257922174" sldId="2147483684"/>
            <ac:picMk id="2" creationId="{D556AC99-D25B-44D7-B4D4-56DFBA9A948D}"/>
          </ac:picMkLst>
        </pc:picChg>
        <pc:cxnChg chg="add mod">
          <ac:chgData name="Dr. Deepak S Sakkari Assistant Professor( CSE)" userId="6d73bcb8-5d92-40b8-9132-40f6303b79fc" providerId="ADAL" clId="{6A6CE88C-C1CC-4F3A-B486-05240001B6BF}" dt="2020-08-16T17:20:46.450" v="41" actId="692"/>
          <ac:cxnSpMkLst>
            <pc:docMk/>
            <pc:sldMasterMk cId="2257922174" sldId="2147483684"/>
            <ac:cxnSpMk id="9" creationId="{3B5F36A5-15D8-4D7C-9B1D-11E3C685F0D5}"/>
          </ac:cxnSpMkLst>
        </pc:cxnChg>
        <pc:sldLayoutChg chg="addSp modSp mod">
          <pc:chgData name="Dr. Deepak S Sakkari Assistant Professor( CSE)" userId="6d73bcb8-5d92-40b8-9132-40f6303b79fc" providerId="ADAL" clId="{6A6CE88C-C1CC-4F3A-B486-05240001B6BF}" dt="2020-08-16T17:18:26.126" v="12" actId="1036"/>
          <pc:sldLayoutMkLst>
            <pc:docMk/>
            <pc:sldMasterMk cId="2257922174" sldId="2147483684"/>
            <pc:sldLayoutMk cId="3379957623" sldId="2147483685"/>
          </pc:sldLayoutMkLst>
          <pc:picChg chg="add mod">
            <ac:chgData name="Dr. Deepak S Sakkari Assistant Professor( CSE)" userId="6d73bcb8-5d92-40b8-9132-40f6303b79fc" providerId="ADAL" clId="{6A6CE88C-C1CC-4F3A-B486-05240001B6BF}" dt="2020-08-16T17:18:26.126" v="12" actId="1036"/>
            <ac:picMkLst>
              <pc:docMk/>
              <pc:sldMasterMk cId="2257922174" sldId="2147483684"/>
              <pc:sldLayoutMk cId="3379957623" sldId="2147483685"/>
              <ac:picMk id="8" creationId="{EE652140-DF33-42B2-90EF-9E9B8553CD93}"/>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24494-34C8-4B85-95EC-EFB8BC02FE7F}" type="datetimeFigureOut">
              <a:rPr lang="en-US" smtClean="0"/>
              <a:t>12/21/2022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D0F90C-8AF4-4E3E-8FFD-30D2A3D6204D}" type="slidenum">
              <a:rPr lang="en-US" smtClean="0"/>
              <a:t>‹#›</a:t>
            </a:fld>
            <a:endParaRPr lang="en-US"/>
          </a:p>
        </p:txBody>
      </p:sp>
    </p:spTree>
    <p:extLst>
      <p:ext uri="{BB962C8B-B14F-4D97-AF65-F5344CB8AC3E}">
        <p14:creationId xmlns:p14="http://schemas.microsoft.com/office/powerpoint/2010/main" val="330180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11B5A-781F-4560-A1CC-D59FB8C1A7F6}" type="datetimeFigureOut">
              <a:rPr lang="en-US" smtClean="0"/>
              <a:t>12/21/2022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4ADE7-A6F4-4046-A847-5DCBEEEA65FB}" type="slidenum">
              <a:rPr lang="en-US" smtClean="0"/>
              <a:t>‹#›</a:t>
            </a:fld>
            <a:endParaRPr lang="en-US"/>
          </a:p>
        </p:txBody>
      </p:sp>
    </p:spTree>
    <p:extLst>
      <p:ext uri="{BB962C8B-B14F-4D97-AF65-F5344CB8AC3E}">
        <p14:creationId xmlns:p14="http://schemas.microsoft.com/office/powerpoint/2010/main" val="267781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t>1</a:t>
            </a:fld>
            <a:endParaRPr lang="en-US"/>
          </a:p>
        </p:txBody>
      </p:sp>
    </p:spTree>
    <p:extLst>
      <p:ext uri="{BB962C8B-B14F-4D97-AF65-F5344CB8AC3E}">
        <p14:creationId xmlns:p14="http://schemas.microsoft.com/office/powerpoint/2010/main" val="2187980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2961D096-7E3B-4901-842A-409E8605E423}" type="datetime1">
              <a:rPr lang="en-US" smtClean="0"/>
              <a:t>12/21/2022</a:t>
            </a:fld>
            <a:endParaRPr lang="en-US"/>
          </a:p>
        </p:txBody>
      </p:sp>
      <p:sp>
        <p:nvSpPr>
          <p:cNvPr id="5" name="Footer Placeholder 4"/>
          <p:cNvSpPr>
            <a:spLocks noGrp="1"/>
          </p:cNvSpPr>
          <p:nvPr>
            <p:ph type="ftr" sz="quarter" idx="11"/>
          </p:nvPr>
        </p:nvSpPr>
        <p:spPr/>
        <p:txBody>
          <a:bodyPr/>
          <a:lstStyle>
            <a:lvl1pPr>
              <a:defRPr/>
            </a:lvl1pPr>
          </a:lstStyle>
          <a:p>
            <a:r>
              <a:rPr lang="en-US" smtClean="0"/>
              <a:t>CSE2024 NoSQL Databases</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EE652140-DF33-42B2-90EF-9E9B8553CD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6938856-79CA-49AF-934C-26554E0FC8D3}" type="datetime1">
              <a:rPr lang="en-US" smtClean="0"/>
              <a:t>12/21/2022</a:t>
            </a:fld>
            <a:endParaRPr lang="en-US"/>
          </a:p>
        </p:txBody>
      </p:sp>
      <p:sp>
        <p:nvSpPr>
          <p:cNvPr id="5" name="Footer Placeholder 4"/>
          <p:cNvSpPr>
            <a:spLocks noGrp="1"/>
          </p:cNvSpPr>
          <p:nvPr>
            <p:ph type="ftr" sz="quarter" idx="11"/>
          </p:nvPr>
        </p:nvSpPr>
        <p:spPr/>
        <p:txBody>
          <a:bodyPr/>
          <a:lstStyle>
            <a:lvl1pPr>
              <a:defRPr/>
            </a:lvl1pPr>
          </a:lstStyle>
          <a:p>
            <a:r>
              <a:rPr lang="en-US" smtClean="0"/>
              <a:t>CSE2024 NoSQL Databases</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447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ACC4072-E3E6-4B98-A2C1-5BEC13CB7DE0}" type="datetime1">
              <a:rPr lang="en-US" smtClean="0"/>
              <a:t>12/21/2022</a:t>
            </a:fld>
            <a:endParaRPr lang="en-US"/>
          </a:p>
        </p:txBody>
      </p:sp>
      <p:sp>
        <p:nvSpPr>
          <p:cNvPr id="5" name="Footer Placeholder 4"/>
          <p:cNvSpPr>
            <a:spLocks noGrp="1"/>
          </p:cNvSpPr>
          <p:nvPr>
            <p:ph type="ftr" sz="quarter" idx="11"/>
          </p:nvPr>
        </p:nvSpPr>
        <p:spPr/>
        <p:txBody>
          <a:bodyPr/>
          <a:lstStyle>
            <a:lvl1pPr>
              <a:defRPr/>
            </a:lvl1pPr>
          </a:lstStyle>
          <a:p>
            <a:r>
              <a:rPr lang="en-US" smtClean="0"/>
              <a:t>CSE2024 NoSQL Databases</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2641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715BC48-F514-41A9-A06B-89726FEA9A41}" type="datetime1">
              <a:rPr lang="en-US" smtClean="0"/>
              <a:t>12/21/2022</a:t>
            </a:fld>
            <a:endParaRPr lang="en-US"/>
          </a:p>
        </p:txBody>
      </p:sp>
      <p:sp>
        <p:nvSpPr>
          <p:cNvPr id="5" name="Footer Placeholder 4"/>
          <p:cNvSpPr>
            <a:spLocks noGrp="1"/>
          </p:cNvSpPr>
          <p:nvPr>
            <p:ph type="ftr" sz="quarter" idx="11"/>
          </p:nvPr>
        </p:nvSpPr>
        <p:spPr/>
        <p:txBody>
          <a:bodyPr/>
          <a:lstStyle>
            <a:lvl1pPr>
              <a:defRPr/>
            </a:lvl1pPr>
          </a:lstStyle>
          <a:p>
            <a:r>
              <a:rPr lang="en-US" smtClean="0"/>
              <a:t>CSE2024 NoSQL Databases</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522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279382B1-A318-4E25-8B63-3F37CB0D7274}" type="datetime1">
              <a:rPr lang="en-US" smtClean="0"/>
              <a:t>12/21/2022</a:t>
            </a:fld>
            <a:endParaRPr lang="en-US"/>
          </a:p>
        </p:txBody>
      </p:sp>
      <p:sp>
        <p:nvSpPr>
          <p:cNvPr id="5" name="Footer Placeholder 4"/>
          <p:cNvSpPr>
            <a:spLocks noGrp="1"/>
          </p:cNvSpPr>
          <p:nvPr>
            <p:ph type="ftr" sz="quarter" idx="11"/>
          </p:nvPr>
        </p:nvSpPr>
        <p:spPr/>
        <p:txBody>
          <a:bodyPr/>
          <a:lstStyle>
            <a:lvl1pPr>
              <a:defRPr/>
            </a:lvl1pPr>
          </a:lstStyle>
          <a:p>
            <a:r>
              <a:rPr lang="en-US" smtClean="0"/>
              <a:t>CSE2024 NoSQL Databases</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60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AD08C1B-89CC-4E1C-BEAF-FABC3A03FD30}" type="datetime1">
              <a:rPr lang="en-US" smtClean="0"/>
              <a:t>12/21/2022</a:t>
            </a:fld>
            <a:endParaRPr lang="en-US"/>
          </a:p>
        </p:txBody>
      </p:sp>
      <p:sp>
        <p:nvSpPr>
          <p:cNvPr id="6" name="Footer Placeholder 4"/>
          <p:cNvSpPr>
            <a:spLocks noGrp="1"/>
          </p:cNvSpPr>
          <p:nvPr>
            <p:ph type="ftr" sz="quarter" idx="11"/>
          </p:nvPr>
        </p:nvSpPr>
        <p:spPr/>
        <p:txBody>
          <a:bodyPr/>
          <a:lstStyle>
            <a:lvl1pPr>
              <a:defRPr/>
            </a:lvl1pPr>
          </a:lstStyle>
          <a:p>
            <a:r>
              <a:rPr lang="en-US" smtClean="0"/>
              <a:t>CSE2024 NoSQL Databases</a:t>
            </a:r>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49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F9680425-9698-4DA0-B543-89E03CD4FF44}" type="datetime1">
              <a:rPr lang="en-US" smtClean="0"/>
              <a:t>12/21/2022</a:t>
            </a:fld>
            <a:endParaRPr lang="en-US"/>
          </a:p>
        </p:txBody>
      </p:sp>
      <p:sp>
        <p:nvSpPr>
          <p:cNvPr id="8" name="Footer Placeholder 4"/>
          <p:cNvSpPr>
            <a:spLocks noGrp="1"/>
          </p:cNvSpPr>
          <p:nvPr>
            <p:ph type="ftr" sz="quarter" idx="11"/>
          </p:nvPr>
        </p:nvSpPr>
        <p:spPr/>
        <p:txBody>
          <a:bodyPr/>
          <a:lstStyle>
            <a:lvl1pPr>
              <a:defRPr/>
            </a:lvl1pPr>
          </a:lstStyle>
          <a:p>
            <a:r>
              <a:rPr lang="en-US" smtClean="0"/>
              <a:t>CSE2024 NoSQL Databases</a:t>
            </a:r>
            <a:endParaRPr lang="en-US"/>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556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ADDF3898-51C9-42CA-AFF7-14A768C26905}" type="datetime1">
              <a:rPr lang="en-US" smtClean="0"/>
              <a:t>12/21/2022</a:t>
            </a:fld>
            <a:endParaRPr lang="en-US"/>
          </a:p>
        </p:txBody>
      </p:sp>
      <p:sp>
        <p:nvSpPr>
          <p:cNvPr id="4" name="Footer Placeholder 4"/>
          <p:cNvSpPr>
            <a:spLocks noGrp="1"/>
          </p:cNvSpPr>
          <p:nvPr>
            <p:ph type="ftr" sz="quarter" idx="11"/>
          </p:nvPr>
        </p:nvSpPr>
        <p:spPr/>
        <p:txBody>
          <a:bodyPr/>
          <a:lstStyle>
            <a:lvl1pPr>
              <a:defRPr/>
            </a:lvl1pPr>
          </a:lstStyle>
          <a:p>
            <a:r>
              <a:rPr lang="en-US" smtClean="0"/>
              <a:t>CSE2024 NoSQL Databases</a:t>
            </a:r>
            <a:endParaRPr lang="en-US"/>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1660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C9E076F-7826-4434-B030-EF730E273267}" type="datetime1">
              <a:rPr lang="en-US" smtClean="0"/>
              <a:t>12/21/2022</a:t>
            </a:fld>
            <a:endParaRPr lang="en-US"/>
          </a:p>
        </p:txBody>
      </p:sp>
      <p:sp>
        <p:nvSpPr>
          <p:cNvPr id="3" name="Footer Placeholder 4"/>
          <p:cNvSpPr>
            <a:spLocks noGrp="1"/>
          </p:cNvSpPr>
          <p:nvPr>
            <p:ph type="ftr" sz="quarter" idx="11"/>
          </p:nvPr>
        </p:nvSpPr>
        <p:spPr/>
        <p:txBody>
          <a:bodyPr/>
          <a:lstStyle>
            <a:lvl1pPr>
              <a:defRPr/>
            </a:lvl1pPr>
          </a:lstStyle>
          <a:p>
            <a:r>
              <a:rPr lang="en-US" smtClean="0"/>
              <a:t>CSE2024 NoSQL Databases</a:t>
            </a:r>
            <a:endParaRPr lang="en-US"/>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075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A09F549-E219-413D-B622-4D983791557B}" type="datetime1">
              <a:rPr lang="en-US" smtClean="0"/>
              <a:t>12/21/2022</a:t>
            </a:fld>
            <a:endParaRPr lang="en-US"/>
          </a:p>
        </p:txBody>
      </p:sp>
      <p:sp>
        <p:nvSpPr>
          <p:cNvPr id="6" name="Footer Placeholder 4"/>
          <p:cNvSpPr>
            <a:spLocks noGrp="1"/>
          </p:cNvSpPr>
          <p:nvPr>
            <p:ph type="ftr" sz="quarter" idx="11"/>
          </p:nvPr>
        </p:nvSpPr>
        <p:spPr/>
        <p:txBody>
          <a:bodyPr/>
          <a:lstStyle>
            <a:lvl1pPr>
              <a:defRPr/>
            </a:lvl1pPr>
          </a:lstStyle>
          <a:p>
            <a:r>
              <a:rPr lang="en-US" smtClean="0"/>
              <a:t>CSE2024 NoSQL Databases</a:t>
            </a:r>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76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8942CD6-7FAF-40A4-81AA-297C9A9B6773}" type="datetime1">
              <a:rPr lang="en-US" smtClean="0"/>
              <a:t>12/21/2022</a:t>
            </a:fld>
            <a:endParaRPr lang="en-US"/>
          </a:p>
        </p:txBody>
      </p:sp>
      <p:sp>
        <p:nvSpPr>
          <p:cNvPr id="6" name="Footer Placeholder 4"/>
          <p:cNvSpPr>
            <a:spLocks noGrp="1"/>
          </p:cNvSpPr>
          <p:nvPr>
            <p:ph type="ftr" sz="quarter" idx="11"/>
          </p:nvPr>
        </p:nvSpPr>
        <p:spPr/>
        <p:txBody>
          <a:bodyPr/>
          <a:lstStyle>
            <a:lvl1pPr>
              <a:defRPr/>
            </a:lvl1pPr>
          </a:lstStyle>
          <a:p>
            <a:r>
              <a:rPr lang="en-US" smtClean="0"/>
              <a:t>CSE2024 NoSQL Databases</a:t>
            </a:r>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4243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687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110762"/>
            <a:ext cx="8229600" cy="468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E2650-6778-464F-AABC-7C744B7A5C3B}" type="datetime1">
              <a:rPr lang="en-US" smtClean="0"/>
              <a:t>12/21/2022</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CSE2024 NoSQL Databases</a:t>
            </a: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F15528-21DE-4FAA-801E-634DDDAF4B2B}" type="slidenum">
              <a:rPr lang="en-US" smtClean="0"/>
              <a:pPr/>
              <a:t>‹#›</a:t>
            </a:fld>
            <a:endParaRPr lang="en-US"/>
          </a:p>
        </p:txBody>
      </p:sp>
      <p:pic>
        <p:nvPicPr>
          <p:cNvPr id="2" name="Picture 1">
            <a:extLst>
              <a:ext uri="{FF2B5EF4-FFF2-40B4-BE49-F238E27FC236}">
                <a16:creationId xmlns:a16="http://schemas.microsoft.com/office/drawing/2014/main" id="{D556AC99-D25B-44D7-B4D4-56DFBA9A948D}"/>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3B5F36A5-15D8-4D7C-9B1D-11E3C685F0D5}"/>
              </a:ext>
            </a:extLst>
          </p:cNvPr>
          <p:cNvCxnSpPr>
            <a:cxnSpLocks/>
          </p:cNvCxnSpPr>
          <p:nvPr userDrawn="1"/>
        </p:nvCxnSpPr>
        <p:spPr>
          <a:xfrm>
            <a:off x="72000" y="1066800"/>
            <a:ext cx="9000000" cy="0"/>
          </a:xfrm>
          <a:prstGeom prst="line">
            <a:avLst/>
          </a:prstGeom>
          <a:ln w="50800" cmpd="thinThick">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922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brainkart.com/subject/Web-Technology_169/"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6E4517-6C23-48B3-9024-02BD16E6294C}"/>
              </a:ext>
            </a:extLst>
          </p:cNvPr>
          <p:cNvPicPr>
            <a:picLocks noChangeAspect="1"/>
          </p:cNvPicPr>
          <p:nvPr/>
        </p:nvPicPr>
        <p:blipFill>
          <a:blip r:embed="rId3"/>
          <a:stretch>
            <a:fillRect/>
          </a:stretch>
        </p:blipFill>
        <p:spPr>
          <a:xfrm>
            <a:off x="0" y="0"/>
            <a:ext cx="9144000" cy="6858000"/>
          </a:xfrm>
          <a:prstGeom prst="rect">
            <a:avLst/>
          </a:prstGeom>
        </p:spPr>
      </p:pic>
      <p:pic>
        <p:nvPicPr>
          <p:cNvPr id="7" name="Graphic 6">
            <a:extLst>
              <a:ext uri="{FF2B5EF4-FFF2-40B4-BE49-F238E27FC236}">
                <a16:creationId xmlns:a16="http://schemas.microsoft.com/office/drawing/2014/main" id="{D99F73C4-29F8-4839-BE55-9531647113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82460" y="0"/>
            <a:ext cx="7779079" cy="1309350"/>
          </a:xfrm>
          <a:prstGeom prst="rect">
            <a:avLst/>
          </a:prstGeom>
        </p:spPr>
      </p:pic>
      <p:sp>
        <p:nvSpPr>
          <p:cNvPr id="9" name="Title 1">
            <a:extLst>
              <a:ext uri="{FF2B5EF4-FFF2-40B4-BE49-F238E27FC236}">
                <a16:creationId xmlns:a16="http://schemas.microsoft.com/office/drawing/2014/main" id="{95994CEF-AC9F-45F1-B856-7E13245F08BF}"/>
              </a:ext>
            </a:extLst>
          </p:cNvPr>
          <p:cNvSpPr txBox="1">
            <a:spLocks/>
          </p:cNvSpPr>
          <p:nvPr/>
        </p:nvSpPr>
        <p:spPr bwMode="auto">
          <a:xfrm>
            <a:off x="0" y="1329546"/>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IN" sz="2800" dirty="0" smtClean="0">
                <a:hlinkClick r:id="rId6">
                  <a:extLst>
                    <a:ext uri="{A12FA001-AC4F-418D-AE19-62706E023703}">
                      <ahyp:hlinkClr xmlns:ahyp="http://schemas.microsoft.com/office/drawing/2018/hyperlinkcolor" xmlns="" val="tx"/>
                    </a:ext>
                  </a:extLst>
                </a:hlinkClick>
              </a:rPr>
              <a:t>NoSQL Databases</a:t>
            </a:r>
            <a:endParaRPr lang="en-IN" sz="2800" dirty="0">
              <a:hlinkClick r:id="rId6">
                <a:extLst>
                  <a:ext uri="{A12FA001-AC4F-418D-AE19-62706E023703}">
                    <ahyp:hlinkClr xmlns:ahyp="http://schemas.microsoft.com/office/drawing/2018/hyperlinkcolor" xmlns="" val="tx"/>
                  </a:ext>
                </a:extLst>
              </a:hlinkClick>
            </a:endParaRPr>
          </a:p>
          <a:p>
            <a:r>
              <a:rPr lang="en-IN" dirty="0"/>
              <a:t/>
            </a:r>
            <a:br>
              <a:rPr lang="en-IN" dirty="0"/>
            </a:br>
            <a:endParaRPr lang="en-IN" dirty="0"/>
          </a:p>
        </p:txBody>
      </p:sp>
      <p:sp>
        <p:nvSpPr>
          <p:cNvPr id="11" name="Subtitle 2">
            <a:extLst>
              <a:ext uri="{FF2B5EF4-FFF2-40B4-BE49-F238E27FC236}">
                <a16:creationId xmlns:a16="http://schemas.microsoft.com/office/drawing/2014/main" id="{767D772C-CE7C-4E6F-8FFF-BDAD62483336}"/>
              </a:ext>
            </a:extLst>
          </p:cNvPr>
          <p:cNvSpPr txBox="1">
            <a:spLocks/>
          </p:cNvSpPr>
          <p:nvPr/>
        </p:nvSpPr>
        <p:spPr bwMode="auto">
          <a:xfrm>
            <a:off x="706474" y="5613718"/>
            <a:ext cx="7772400" cy="89962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fontScale="92500" lnSpcReduction="20000"/>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2000" kern="0" dirty="0"/>
              <a:t>Department of Computer Science Engineering</a:t>
            </a:r>
          </a:p>
          <a:p>
            <a:pPr marL="0" indent="0" algn="ctr">
              <a:lnSpc>
                <a:spcPct val="120000"/>
              </a:lnSpc>
              <a:spcBef>
                <a:spcPts val="0"/>
              </a:spcBef>
              <a:buNone/>
            </a:pPr>
            <a:r>
              <a:rPr lang="en-IN" sz="3600" kern="0" dirty="0"/>
              <a:t>School of Engineering</a:t>
            </a:r>
          </a:p>
        </p:txBody>
      </p:sp>
    </p:spTree>
    <p:extLst>
      <p:ext uri="{BB962C8B-B14F-4D97-AF65-F5344CB8AC3E}">
        <p14:creationId xmlns:p14="http://schemas.microsoft.com/office/powerpoint/2010/main" val="3470910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8402300"/>
          </a:xfrm>
          <a:prstGeom prst="rect">
            <a:avLst/>
          </a:prstGeom>
        </p:spPr>
        <p:txBody>
          <a:bodyPr wrap="square">
            <a:spAutoFit/>
          </a:bodyPr>
          <a:lstStyle/>
          <a:p>
            <a:pPr algn="just">
              <a:lnSpc>
                <a:spcPct val="150000"/>
              </a:lnSpc>
            </a:pPr>
            <a:r>
              <a:rPr lang="en-GB" b="1" dirty="0" smtClean="0"/>
              <a:t>UPDATING DATA</a:t>
            </a:r>
          </a:p>
          <a:p>
            <a:pPr algn="just">
              <a:lnSpc>
                <a:spcPct val="150000"/>
              </a:lnSpc>
            </a:pPr>
            <a:r>
              <a:rPr lang="en-GB" b="1" dirty="0" smtClean="0"/>
              <a:t>WHERE: </a:t>
            </a:r>
            <a:r>
              <a:rPr lang="en-GB" dirty="0" smtClean="0"/>
              <a:t>The WHERE clause is used to select the row that you want to update.</a:t>
            </a:r>
          </a:p>
          <a:p>
            <a:pPr algn="just">
              <a:lnSpc>
                <a:spcPct val="150000"/>
              </a:lnSpc>
            </a:pPr>
            <a:r>
              <a:rPr lang="en-GB" b="1" dirty="0" smtClean="0"/>
              <a:t>Syntax: </a:t>
            </a:r>
          </a:p>
          <a:p>
            <a:pPr algn="just">
              <a:lnSpc>
                <a:spcPct val="150000"/>
              </a:lnSpc>
            </a:pPr>
            <a:r>
              <a:rPr lang="en-GB" dirty="0" smtClean="0"/>
              <a:t>UPDATE&lt;table name&gt;</a:t>
            </a:r>
          </a:p>
          <a:p>
            <a:pPr algn="just">
              <a:lnSpc>
                <a:spcPct val="150000"/>
              </a:lnSpc>
            </a:pPr>
            <a:r>
              <a:rPr lang="en-GB" dirty="0" smtClean="0"/>
              <a:t>SET &lt;column name&gt;=&lt;new value&gt;</a:t>
            </a:r>
          </a:p>
          <a:p>
            <a:pPr algn="just">
              <a:lnSpc>
                <a:spcPct val="150000"/>
              </a:lnSpc>
            </a:pPr>
            <a:r>
              <a:rPr lang="en-GB" dirty="0" smtClean="0"/>
              <a:t>&lt;column name&gt;=&lt;value&gt;…</a:t>
            </a:r>
          </a:p>
          <a:p>
            <a:pPr algn="just">
              <a:lnSpc>
                <a:spcPct val="150000"/>
              </a:lnSpc>
            </a:pPr>
            <a:r>
              <a:rPr lang="en-GB" dirty="0" smtClean="0"/>
              <a:t>WHERE &lt;condition&gt;</a:t>
            </a:r>
          </a:p>
          <a:p>
            <a:pPr algn="just">
              <a:lnSpc>
                <a:spcPct val="150000"/>
              </a:lnSpc>
            </a:pPr>
            <a:r>
              <a:rPr lang="en-GB" b="1" dirty="0" smtClean="0">
                <a:solidFill>
                  <a:srgbClr val="FF0000"/>
                </a:solidFill>
              </a:rPr>
              <a:t>Before Updating Data:</a:t>
            </a:r>
          </a:p>
          <a:p>
            <a:pPr algn="just">
              <a:lnSpc>
                <a:spcPct val="150000"/>
              </a:lnSpc>
            </a:pPr>
            <a:r>
              <a:rPr lang="en-GB" dirty="0" err="1"/>
              <a:t>cqlsh:school</a:t>
            </a:r>
            <a:r>
              <a:rPr lang="en-GB" dirty="0"/>
              <a:t>&gt; select * from students;</a:t>
            </a:r>
          </a:p>
          <a:p>
            <a:pPr algn="just">
              <a:lnSpc>
                <a:spcPct val="150000"/>
              </a:lnSpc>
            </a:pPr>
            <a:r>
              <a:rPr lang="en-GB" dirty="0"/>
              <a:t> </a:t>
            </a:r>
            <a:r>
              <a:rPr lang="en-GB" dirty="0" err="1"/>
              <a:t>student_id</a:t>
            </a:r>
            <a:r>
              <a:rPr lang="en-GB" dirty="0"/>
              <a:t> | </a:t>
            </a:r>
            <a:r>
              <a:rPr lang="en-GB" dirty="0" err="1"/>
              <a:t>student_name</a:t>
            </a:r>
            <a:r>
              <a:rPr lang="en-GB" dirty="0"/>
              <a:t>| </a:t>
            </a:r>
            <a:r>
              <a:rPr lang="en-GB" dirty="0" err="1"/>
              <a:t>student_city</a:t>
            </a:r>
            <a:r>
              <a:rPr lang="en-GB" dirty="0"/>
              <a:t> | </a:t>
            </a:r>
            <a:r>
              <a:rPr lang="en-GB" dirty="0" err="1"/>
              <a:t>emp_phone</a:t>
            </a:r>
            <a:r>
              <a:rPr lang="en-GB" dirty="0"/>
              <a:t> </a:t>
            </a:r>
          </a:p>
          <a:p>
            <a:pPr algn="just">
              <a:lnSpc>
                <a:spcPct val="150000"/>
              </a:lnSpc>
            </a:pPr>
            <a:r>
              <a:rPr lang="en-GB" dirty="0"/>
              <a:t>--------+----------+----------+-----------+</a:t>
            </a:r>
          </a:p>
          <a:p>
            <a:pPr algn="just">
              <a:lnSpc>
                <a:spcPct val="150000"/>
              </a:lnSpc>
            </a:pPr>
            <a:r>
              <a:rPr lang="en-GB" dirty="0"/>
              <a:t>    1        NASUR    </a:t>
            </a:r>
            <a:r>
              <a:rPr lang="en-GB" dirty="0" err="1"/>
              <a:t>Yelhanka</a:t>
            </a:r>
            <a:r>
              <a:rPr lang="en-GB" dirty="0"/>
              <a:t>	 1234	</a:t>
            </a:r>
          </a:p>
          <a:p>
            <a:pPr algn="just">
              <a:lnSpc>
                <a:spcPct val="150000"/>
              </a:lnSpc>
            </a:pPr>
            <a:endParaRPr lang="en-GB" dirty="0"/>
          </a:p>
          <a:p>
            <a:pPr algn="just">
              <a:lnSpc>
                <a:spcPct val="150000"/>
              </a:lnSpc>
            </a:pPr>
            <a:endParaRPr lang="en-GB" b="1" dirty="0" smtClean="0">
              <a:solidFill>
                <a:srgbClr val="FF0000"/>
              </a:solidFill>
            </a:endParaRPr>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23518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7155805"/>
          </a:xfrm>
          <a:prstGeom prst="rect">
            <a:avLst/>
          </a:prstGeom>
        </p:spPr>
        <p:txBody>
          <a:bodyPr wrap="square">
            <a:spAutoFit/>
          </a:bodyPr>
          <a:lstStyle/>
          <a:p>
            <a:pPr algn="just">
              <a:lnSpc>
                <a:spcPct val="150000"/>
              </a:lnSpc>
            </a:pPr>
            <a:r>
              <a:rPr lang="en-GB" b="1" dirty="0" smtClean="0"/>
              <a:t>Example:</a:t>
            </a:r>
          </a:p>
          <a:p>
            <a:pPr algn="just">
              <a:lnSpc>
                <a:spcPct val="150000"/>
              </a:lnSpc>
            </a:pPr>
            <a:r>
              <a:rPr lang="en-GB" dirty="0" smtClean="0"/>
              <a:t>UPDATE students SET </a:t>
            </a:r>
            <a:r>
              <a:rPr lang="en-GB" dirty="0" err="1" smtClean="0"/>
              <a:t>students_phone</a:t>
            </a:r>
            <a:r>
              <a:rPr lang="en-GB" dirty="0" smtClean="0"/>
              <a:t>=4567,students_name=‘NASUR’</a:t>
            </a:r>
          </a:p>
          <a:p>
            <a:pPr algn="just">
              <a:lnSpc>
                <a:spcPct val="150000"/>
              </a:lnSpc>
            </a:pPr>
            <a:r>
              <a:rPr lang="en-GB" dirty="0" smtClean="0"/>
              <a:t>WHERE </a:t>
            </a:r>
            <a:r>
              <a:rPr lang="en-GB" dirty="0" err="1" smtClean="0"/>
              <a:t>student_id</a:t>
            </a:r>
            <a:r>
              <a:rPr lang="en-GB" dirty="0" smtClean="0"/>
              <a:t>=1;</a:t>
            </a:r>
          </a:p>
          <a:p>
            <a:pPr algn="just">
              <a:lnSpc>
                <a:spcPct val="150000"/>
              </a:lnSpc>
            </a:pPr>
            <a:endParaRPr lang="en-GB" dirty="0" smtClean="0"/>
          </a:p>
          <a:p>
            <a:pPr algn="just">
              <a:lnSpc>
                <a:spcPct val="150000"/>
              </a:lnSpc>
            </a:pPr>
            <a:r>
              <a:rPr lang="en-GB" b="1" dirty="0" smtClean="0">
                <a:solidFill>
                  <a:srgbClr val="FF0000"/>
                </a:solidFill>
              </a:rPr>
              <a:t>After Updating Data:</a:t>
            </a:r>
          </a:p>
          <a:p>
            <a:pPr algn="just">
              <a:lnSpc>
                <a:spcPct val="150000"/>
              </a:lnSpc>
            </a:pPr>
            <a:r>
              <a:rPr lang="en-GB" dirty="0" err="1"/>
              <a:t>cqlsh:school</a:t>
            </a:r>
            <a:r>
              <a:rPr lang="en-GB" dirty="0"/>
              <a:t>&gt; select * from students;</a:t>
            </a:r>
          </a:p>
          <a:p>
            <a:pPr algn="just">
              <a:lnSpc>
                <a:spcPct val="150000"/>
              </a:lnSpc>
            </a:pPr>
            <a:r>
              <a:rPr lang="en-GB" dirty="0"/>
              <a:t> </a:t>
            </a:r>
            <a:r>
              <a:rPr lang="en-GB" dirty="0" err="1"/>
              <a:t>student_id</a:t>
            </a:r>
            <a:r>
              <a:rPr lang="en-GB" dirty="0"/>
              <a:t> | </a:t>
            </a:r>
            <a:r>
              <a:rPr lang="en-GB" dirty="0" err="1"/>
              <a:t>student_name</a:t>
            </a:r>
            <a:r>
              <a:rPr lang="en-GB" dirty="0"/>
              <a:t>| </a:t>
            </a:r>
            <a:r>
              <a:rPr lang="en-GB" dirty="0" err="1"/>
              <a:t>student_city</a:t>
            </a:r>
            <a:r>
              <a:rPr lang="en-GB" dirty="0"/>
              <a:t> | </a:t>
            </a:r>
            <a:r>
              <a:rPr lang="en-GB" dirty="0" err="1" smtClean="0"/>
              <a:t>students_phone</a:t>
            </a:r>
            <a:r>
              <a:rPr lang="en-GB" dirty="0" smtClean="0"/>
              <a:t> </a:t>
            </a:r>
            <a:endParaRPr lang="en-GB" dirty="0"/>
          </a:p>
          <a:p>
            <a:pPr algn="just">
              <a:lnSpc>
                <a:spcPct val="150000"/>
              </a:lnSpc>
            </a:pPr>
            <a:r>
              <a:rPr lang="en-GB" dirty="0"/>
              <a:t>--------+----------+----------+-----------+</a:t>
            </a:r>
          </a:p>
          <a:p>
            <a:pPr algn="just">
              <a:lnSpc>
                <a:spcPct val="150000"/>
              </a:lnSpc>
            </a:pPr>
            <a:r>
              <a:rPr lang="en-GB" dirty="0"/>
              <a:t>    1        NASUR    </a:t>
            </a:r>
            <a:r>
              <a:rPr lang="en-GB" dirty="0" err="1"/>
              <a:t>Yelhanka</a:t>
            </a:r>
            <a:r>
              <a:rPr lang="en-GB" dirty="0"/>
              <a:t>	 </a:t>
            </a:r>
            <a:r>
              <a:rPr lang="en-GB" dirty="0" smtClean="0"/>
              <a:t>4567</a:t>
            </a:r>
            <a:r>
              <a:rPr lang="en-GB" dirty="0"/>
              <a:t>	</a:t>
            </a:r>
          </a:p>
          <a:p>
            <a:pPr algn="just">
              <a:lnSpc>
                <a:spcPct val="150000"/>
              </a:lnSpc>
            </a:pPr>
            <a:endParaRPr lang="en-GB" dirty="0"/>
          </a:p>
          <a:p>
            <a:pPr algn="just">
              <a:lnSpc>
                <a:spcPct val="150000"/>
              </a:lnSpc>
            </a:pPr>
            <a:endParaRPr lang="en-GB" b="1" dirty="0" smtClean="0">
              <a:solidFill>
                <a:srgbClr val="FF0000"/>
              </a:solidFill>
            </a:endParaRPr>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4136417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7155805"/>
          </a:xfrm>
          <a:prstGeom prst="rect">
            <a:avLst/>
          </a:prstGeom>
        </p:spPr>
        <p:txBody>
          <a:bodyPr wrap="square">
            <a:spAutoFit/>
          </a:bodyPr>
          <a:lstStyle/>
          <a:p>
            <a:pPr algn="just">
              <a:lnSpc>
                <a:spcPct val="150000"/>
              </a:lnSpc>
            </a:pPr>
            <a:r>
              <a:rPr lang="en-GB" b="1" dirty="0" smtClean="0"/>
              <a:t>DELETING DATA</a:t>
            </a:r>
          </a:p>
          <a:p>
            <a:pPr algn="just">
              <a:lnSpc>
                <a:spcPct val="150000"/>
              </a:lnSpc>
            </a:pPr>
            <a:r>
              <a:rPr lang="en-GB" b="1" dirty="0" smtClean="0"/>
              <a:t>Syntax:</a:t>
            </a:r>
          </a:p>
          <a:p>
            <a:pPr algn="just">
              <a:lnSpc>
                <a:spcPct val="150000"/>
              </a:lnSpc>
            </a:pPr>
            <a:r>
              <a:rPr lang="en-GB" dirty="0" smtClean="0"/>
              <a:t>DELETE FROM&lt;identifier&gt;WHERE&lt;condition&gt;</a:t>
            </a:r>
          </a:p>
          <a:p>
            <a:pPr algn="just">
              <a:lnSpc>
                <a:spcPct val="150000"/>
              </a:lnSpc>
            </a:pPr>
            <a:r>
              <a:rPr lang="en-GB" b="1" dirty="0" smtClean="0">
                <a:solidFill>
                  <a:srgbClr val="FF0000"/>
                </a:solidFill>
              </a:rPr>
              <a:t>Before Deleting Data:</a:t>
            </a:r>
          </a:p>
          <a:p>
            <a:pPr algn="just">
              <a:lnSpc>
                <a:spcPct val="150000"/>
              </a:lnSpc>
            </a:pPr>
            <a:r>
              <a:rPr lang="en-GB" dirty="0" err="1"/>
              <a:t>cqlsh:school</a:t>
            </a:r>
            <a:r>
              <a:rPr lang="en-GB" dirty="0"/>
              <a:t>&gt; select * from students;</a:t>
            </a:r>
          </a:p>
          <a:p>
            <a:pPr algn="just">
              <a:lnSpc>
                <a:spcPct val="150000"/>
              </a:lnSpc>
            </a:pPr>
            <a:r>
              <a:rPr lang="en-GB" dirty="0"/>
              <a:t> </a:t>
            </a:r>
            <a:r>
              <a:rPr lang="en-GB" dirty="0" err="1"/>
              <a:t>student_id</a:t>
            </a:r>
            <a:r>
              <a:rPr lang="en-GB" dirty="0"/>
              <a:t> | </a:t>
            </a:r>
            <a:r>
              <a:rPr lang="en-GB" dirty="0" err="1"/>
              <a:t>student_name</a:t>
            </a:r>
            <a:r>
              <a:rPr lang="en-GB" dirty="0"/>
              <a:t>| </a:t>
            </a:r>
            <a:r>
              <a:rPr lang="en-GB" dirty="0" err="1"/>
              <a:t>student_city</a:t>
            </a:r>
            <a:r>
              <a:rPr lang="en-GB" dirty="0"/>
              <a:t> | </a:t>
            </a:r>
            <a:r>
              <a:rPr lang="en-GB" dirty="0" err="1" smtClean="0"/>
              <a:t>students_phone</a:t>
            </a:r>
            <a:r>
              <a:rPr lang="en-GB" dirty="0" smtClean="0"/>
              <a:t> </a:t>
            </a:r>
            <a:endParaRPr lang="en-GB" dirty="0"/>
          </a:p>
          <a:p>
            <a:pPr algn="just">
              <a:lnSpc>
                <a:spcPct val="150000"/>
              </a:lnSpc>
            </a:pPr>
            <a:r>
              <a:rPr lang="en-GB" dirty="0"/>
              <a:t>--------+----------+----------+-----------+</a:t>
            </a:r>
          </a:p>
          <a:p>
            <a:pPr algn="just">
              <a:lnSpc>
                <a:spcPct val="150000"/>
              </a:lnSpc>
            </a:pPr>
            <a:r>
              <a:rPr lang="en-GB" dirty="0"/>
              <a:t>    1        NASUR    </a:t>
            </a:r>
            <a:r>
              <a:rPr lang="en-GB" dirty="0" err="1"/>
              <a:t>Yelhanka</a:t>
            </a:r>
            <a:r>
              <a:rPr lang="en-GB" dirty="0"/>
              <a:t>	 </a:t>
            </a:r>
            <a:r>
              <a:rPr lang="en-GB" dirty="0" smtClean="0"/>
              <a:t>4567</a:t>
            </a:r>
            <a:r>
              <a:rPr lang="en-GB" dirty="0"/>
              <a:t>	</a:t>
            </a:r>
            <a:endParaRPr lang="en-GB" dirty="0" smtClean="0"/>
          </a:p>
          <a:p>
            <a:pPr algn="just">
              <a:lnSpc>
                <a:spcPct val="150000"/>
              </a:lnSpc>
            </a:pPr>
            <a:r>
              <a:rPr lang="en-GB" dirty="0"/>
              <a:t> </a:t>
            </a:r>
            <a:r>
              <a:rPr lang="en-GB" dirty="0" smtClean="0"/>
              <a:t>    2       </a:t>
            </a:r>
            <a:r>
              <a:rPr lang="en-GB" dirty="0" err="1" smtClean="0"/>
              <a:t>Ahamed</a:t>
            </a:r>
            <a:r>
              <a:rPr lang="en-GB" dirty="0" smtClean="0"/>
              <a:t>   </a:t>
            </a:r>
            <a:r>
              <a:rPr lang="en-GB" dirty="0" err="1" smtClean="0"/>
              <a:t>NewTown</a:t>
            </a:r>
            <a:r>
              <a:rPr lang="en-GB" dirty="0" smtClean="0"/>
              <a:t>   8967</a:t>
            </a:r>
            <a:endParaRPr lang="en-GB" dirty="0"/>
          </a:p>
          <a:p>
            <a:pPr algn="just">
              <a:lnSpc>
                <a:spcPct val="150000"/>
              </a:lnSpc>
            </a:pPr>
            <a:endParaRPr lang="en-GB" dirty="0"/>
          </a:p>
          <a:p>
            <a:pPr algn="just">
              <a:lnSpc>
                <a:spcPct val="150000"/>
              </a:lnSpc>
            </a:pPr>
            <a:endParaRPr lang="en-GB" b="1" dirty="0" smtClean="0">
              <a:solidFill>
                <a:srgbClr val="FF0000"/>
              </a:solidFill>
            </a:endParaRPr>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1038616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6740307"/>
          </a:xfrm>
          <a:prstGeom prst="rect">
            <a:avLst/>
          </a:prstGeom>
        </p:spPr>
        <p:txBody>
          <a:bodyPr wrap="square">
            <a:spAutoFit/>
          </a:bodyPr>
          <a:lstStyle/>
          <a:p>
            <a:pPr algn="just">
              <a:lnSpc>
                <a:spcPct val="150000"/>
              </a:lnSpc>
            </a:pPr>
            <a:r>
              <a:rPr lang="en-GB" b="1" dirty="0" smtClean="0"/>
              <a:t>DELETING DATA</a:t>
            </a:r>
          </a:p>
          <a:p>
            <a:pPr algn="just">
              <a:lnSpc>
                <a:spcPct val="150000"/>
              </a:lnSpc>
            </a:pPr>
            <a:r>
              <a:rPr lang="en-GB" b="1" dirty="0" smtClean="0"/>
              <a:t>Example:</a:t>
            </a:r>
          </a:p>
          <a:p>
            <a:pPr algn="just">
              <a:lnSpc>
                <a:spcPct val="150000"/>
              </a:lnSpc>
            </a:pPr>
            <a:r>
              <a:rPr lang="en-GB" dirty="0" smtClean="0"/>
              <a:t>DELETE FROM students WHERE </a:t>
            </a:r>
            <a:r>
              <a:rPr lang="en-GB" dirty="0" err="1" smtClean="0"/>
              <a:t>student_id</a:t>
            </a:r>
            <a:r>
              <a:rPr lang="en-GB" dirty="0" smtClean="0"/>
              <a:t>=2;</a:t>
            </a:r>
          </a:p>
          <a:p>
            <a:pPr algn="just">
              <a:lnSpc>
                <a:spcPct val="150000"/>
              </a:lnSpc>
            </a:pPr>
            <a:r>
              <a:rPr lang="en-GB" b="1" dirty="0" smtClean="0">
                <a:solidFill>
                  <a:srgbClr val="FF0000"/>
                </a:solidFill>
              </a:rPr>
              <a:t>After Deleting Data:</a:t>
            </a:r>
          </a:p>
          <a:p>
            <a:pPr algn="just">
              <a:lnSpc>
                <a:spcPct val="150000"/>
              </a:lnSpc>
            </a:pPr>
            <a:r>
              <a:rPr lang="en-GB" dirty="0" err="1"/>
              <a:t>cqlsh:school</a:t>
            </a:r>
            <a:r>
              <a:rPr lang="en-GB" dirty="0"/>
              <a:t>&gt; select * from students;</a:t>
            </a:r>
          </a:p>
          <a:p>
            <a:pPr algn="just">
              <a:lnSpc>
                <a:spcPct val="150000"/>
              </a:lnSpc>
            </a:pPr>
            <a:r>
              <a:rPr lang="en-GB" dirty="0"/>
              <a:t> </a:t>
            </a:r>
            <a:r>
              <a:rPr lang="en-GB" dirty="0" err="1"/>
              <a:t>student_id</a:t>
            </a:r>
            <a:r>
              <a:rPr lang="en-GB" dirty="0"/>
              <a:t> | </a:t>
            </a:r>
            <a:r>
              <a:rPr lang="en-GB" dirty="0" err="1"/>
              <a:t>student_name</a:t>
            </a:r>
            <a:r>
              <a:rPr lang="en-GB" dirty="0"/>
              <a:t>| </a:t>
            </a:r>
            <a:r>
              <a:rPr lang="en-GB" dirty="0" err="1"/>
              <a:t>student_city</a:t>
            </a:r>
            <a:r>
              <a:rPr lang="en-GB" dirty="0"/>
              <a:t> | </a:t>
            </a:r>
            <a:r>
              <a:rPr lang="en-GB" dirty="0" err="1" smtClean="0"/>
              <a:t>students_phone</a:t>
            </a:r>
            <a:r>
              <a:rPr lang="en-GB" dirty="0" smtClean="0"/>
              <a:t> </a:t>
            </a:r>
            <a:endParaRPr lang="en-GB" dirty="0"/>
          </a:p>
          <a:p>
            <a:pPr algn="just">
              <a:lnSpc>
                <a:spcPct val="150000"/>
              </a:lnSpc>
            </a:pPr>
            <a:r>
              <a:rPr lang="en-GB" dirty="0"/>
              <a:t>--------+----------+----------+-----------+</a:t>
            </a:r>
          </a:p>
          <a:p>
            <a:pPr algn="just">
              <a:lnSpc>
                <a:spcPct val="150000"/>
              </a:lnSpc>
            </a:pPr>
            <a:r>
              <a:rPr lang="en-GB" dirty="0"/>
              <a:t>    1        NASUR    </a:t>
            </a:r>
            <a:r>
              <a:rPr lang="en-GB" dirty="0" err="1"/>
              <a:t>Yelhanka</a:t>
            </a:r>
            <a:r>
              <a:rPr lang="en-GB" dirty="0"/>
              <a:t>	 </a:t>
            </a:r>
            <a:r>
              <a:rPr lang="en-GB" dirty="0" smtClean="0"/>
              <a:t>4567</a:t>
            </a:r>
            <a:r>
              <a:rPr lang="en-GB" dirty="0"/>
              <a:t>	</a:t>
            </a:r>
            <a:endParaRPr lang="en-GB" dirty="0" smtClean="0"/>
          </a:p>
          <a:p>
            <a:pPr algn="just">
              <a:lnSpc>
                <a:spcPct val="150000"/>
              </a:lnSpc>
            </a:pPr>
            <a:r>
              <a:rPr lang="en-GB" dirty="0"/>
              <a:t> </a:t>
            </a:r>
            <a:r>
              <a:rPr lang="en-GB" dirty="0" smtClean="0"/>
              <a:t>    </a:t>
            </a:r>
            <a:endParaRPr lang="en-GB" dirty="0"/>
          </a:p>
          <a:p>
            <a:pPr algn="just">
              <a:lnSpc>
                <a:spcPct val="150000"/>
              </a:lnSpc>
            </a:pPr>
            <a:endParaRPr lang="en-GB" b="1" dirty="0" smtClean="0">
              <a:solidFill>
                <a:srgbClr val="FF0000"/>
              </a:solidFill>
            </a:endParaRPr>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1550356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7986802"/>
          </a:xfrm>
          <a:prstGeom prst="rect">
            <a:avLst/>
          </a:prstGeom>
        </p:spPr>
        <p:txBody>
          <a:bodyPr wrap="square">
            <a:spAutoFit/>
          </a:bodyPr>
          <a:lstStyle/>
          <a:p>
            <a:pPr algn="just">
              <a:lnSpc>
                <a:spcPct val="150000"/>
              </a:lnSpc>
            </a:pPr>
            <a:r>
              <a:rPr lang="en-GB" b="1" dirty="0" smtClean="0"/>
              <a:t>BATCH: </a:t>
            </a:r>
            <a:r>
              <a:rPr lang="en-GB" dirty="0" smtClean="0"/>
              <a:t>Using BATCH for Multiple operations</a:t>
            </a:r>
          </a:p>
          <a:p>
            <a:pPr algn="just">
              <a:lnSpc>
                <a:spcPct val="150000"/>
              </a:lnSpc>
            </a:pPr>
            <a:r>
              <a:rPr lang="en-GB" b="1" dirty="0" smtClean="0"/>
              <a:t>Syntax:</a:t>
            </a:r>
          </a:p>
          <a:p>
            <a:pPr algn="just">
              <a:lnSpc>
                <a:spcPct val="150000"/>
              </a:lnSpc>
            </a:pPr>
            <a:r>
              <a:rPr lang="en-GB" dirty="0" smtClean="0"/>
              <a:t>BEGIN BATCH</a:t>
            </a:r>
          </a:p>
          <a:p>
            <a:pPr algn="just">
              <a:lnSpc>
                <a:spcPct val="150000"/>
              </a:lnSpc>
            </a:pPr>
            <a:r>
              <a:rPr lang="en-GB" dirty="0" smtClean="0"/>
              <a:t>&lt;insert-</a:t>
            </a:r>
            <a:r>
              <a:rPr lang="en-GB" dirty="0" err="1" smtClean="0"/>
              <a:t>stmt</a:t>
            </a:r>
            <a:r>
              <a:rPr lang="en-GB" dirty="0" smtClean="0"/>
              <a:t>&gt;/&lt;update-</a:t>
            </a:r>
            <a:r>
              <a:rPr lang="en-GB" dirty="0" err="1" smtClean="0"/>
              <a:t>stmt</a:t>
            </a:r>
            <a:r>
              <a:rPr lang="en-GB" dirty="0" smtClean="0"/>
              <a:t>&gt;/&lt;deleting-</a:t>
            </a:r>
            <a:r>
              <a:rPr lang="en-GB" dirty="0" err="1" smtClean="0"/>
              <a:t>stmt</a:t>
            </a:r>
            <a:r>
              <a:rPr lang="en-GB" dirty="0" smtClean="0"/>
              <a:t>&gt;</a:t>
            </a:r>
          </a:p>
          <a:p>
            <a:pPr algn="just">
              <a:lnSpc>
                <a:spcPct val="150000"/>
              </a:lnSpc>
            </a:pPr>
            <a:r>
              <a:rPr lang="en-GB" dirty="0" smtClean="0"/>
              <a:t>APPLY BATCH</a:t>
            </a:r>
          </a:p>
          <a:p>
            <a:pPr algn="just">
              <a:lnSpc>
                <a:spcPct val="150000"/>
              </a:lnSpc>
            </a:pPr>
            <a:r>
              <a:rPr lang="en-GB" b="1" dirty="0">
                <a:solidFill>
                  <a:srgbClr val="FF0000"/>
                </a:solidFill>
              </a:rPr>
              <a:t>Before </a:t>
            </a:r>
            <a:r>
              <a:rPr lang="en-GB" b="1" dirty="0" smtClean="0">
                <a:solidFill>
                  <a:srgbClr val="FF0000"/>
                </a:solidFill>
              </a:rPr>
              <a:t>BATCH </a:t>
            </a:r>
            <a:r>
              <a:rPr lang="en-GB" b="1" dirty="0">
                <a:solidFill>
                  <a:srgbClr val="FF0000"/>
                </a:solidFill>
              </a:rPr>
              <a:t>Data:</a:t>
            </a:r>
          </a:p>
          <a:p>
            <a:pPr algn="just">
              <a:lnSpc>
                <a:spcPct val="150000"/>
              </a:lnSpc>
            </a:pPr>
            <a:r>
              <a:rPr lang="en-GB" dirty="0" err="1"/>
              <a:t>cqlsh:school</a:t>
            </a:r>
            <a:r>
              <a:rPr lang="en-GB" dirty="0"/>
              <a:t>&gt; select * from students;</a:t>
            </a:r>
          </a:p>
          <a:p>
            <a:pPr algn="just">
              <a:lnSpc>
                <a:spcPct val="150000"/>
              </a:lnSpc>
            </a:pPr>
            <a:r>
              <a:rPr lang="en-GB" dirty="0"/>
              <a:t> </a:t>
            </a:r>
            <a:r>
              <a:rPr lang="en-GB" dirty="0" err="1"/>
              <a:t>student_id</a:t>
            </a:r>
            <a:r>
              <a:rPr lang="en-GB" dirty="0"/>
              <a:t> | </a:t>
            </a:r>
            <a:r>
              <a:rPr lang="en-GB" dirty="0" err="1"/>
              <a:t>student_name</a:t>
            </a:r>
            <a:r>
              <a:rPr lang="en-GB" dirty="0"/>
              <a:t>| </a:t>
            </a:r>
            <a:r>
              <a:rPr lang="en-GB" dirty="0" err="1"/>
              <a:t>student_city</a:t>
            </a:r>
            <a:r>
              <a:rPr lang="en-GB" dirty="0"/>
              <a:t> | </a:t>
            </a:r>
            <a:r>
              <a:rPr lang="en-GB" dirty="0" err="1"/>
              <a:t>students_phone</a:t>
            </a:r>
            <a:r>
              <a:rPr lang="en-GB" dirty="0"/>
              <a:t> </a:t>
            </a:r>
          </a:p>
          <a:p>
            <a:pPr algn="just">
              <a:lnSpc>
                <a:spcPct val="150000"/>
              </a:lnSpc>
            </a:pPr>
            <a:r>
              <a:rPr lang="en-GB" dirty="0"/>
              <a:t>--------+----------+----------+-----------+</a:t>
            </a:r>
          </a:p>
          <a:p>
            <a:pPr algn="just">
              <a:lnSpc>
                <a:spcPct val="150000"/>
              </a:lnSpc>
            </a:pPr>
            <a:r>
              <a:rPr lang="en-GB" dirty="0"/>
              <a:t>    1        NASUR    </a:t>
            </a:r>
            <a:r>
              <a:rPr lang="en-GB" dirty="0" err="1"/>
              <a:t>Yelhanka</a:t>
            </a:r>
            <a:r>
              <a:rPr lang="en-GB" dirty="0"/>
              <a:t>	 4567	</a:t>
            </a:r>
          </a:p>
          <a:p>
            <a:pPr algn="just">
              <a:lnSpc>
                <a:spcPct val="150000"/>
              </a:lnSpc>
            </a:pPr>
            <a:r>
              <a:rPr lang="en-GB" dirty="0"/>
              <a:t>     2       </a:t>
            </a:r>
            <a:r>
              <a:rPr lang="en-GB" dirty="0" err="1"/>
              <a:t>Ahamed</a:t>
            </a:r>
            <a:r>
              <a:rPr lang="en-GB" dirty="0"/>
              <a:t>   </a:t>
            </a:r>
            <a:r>
              <a:rPr lang="en-GB" dirty="0" err="1"/>
              <a:t>NewTown</a:t>
            </a:r>
            <a:r>
              <a:rPr lang="en-GB" dirty="0"/>
              <a:t>   8967</a:t>
            </a:r>
          </a:p>
          <a:p>
            <a:pPr algn="just">
              <a:lnSpc>
                <a:spcPct val="150000"/>
              </a:lnSpc>
            </a:pPr>
            <a:endParaRPr lang="en-GB" dirty="0" smtClean="0"/>
          </a:p>
          <a:p>
            <a:pPr algn="just">
              <a:lnSpc>
                <a:spcPct val="150000"/>
              </a:lnSpc>
            </a:pPr>
            <a:endParaRPr lang="en-GB" b="1" dirty="0" smtClean="0">
              <a:solidFill>
                <a:srgbClr val="FF0000"/>
              </a:solidFill>
            </a:endParaRPr>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3127989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6324808"/>
          </a:xfrm>
          <a:prstGeom prst="rect">
            <a:avLst/>
          </a:prstGeom>
        </p:spPr>
        <p:txBody>
          <a:bodyPr wrap="square">
            <a:spAutoFit/>
          </a:bodyPr>
          <a:lstStyle/>
          <a:p>
            <a:pPr algn="just">
              <a:lnSpc>
                <a:spcPct val="150000"/>
              </a:lnSpc>
            </a:pPr>
            <a:r>
              <a:rPr lang="en-GB" b="1" dirty="0" smtClean="0"/>
              <a:t>Example:</a:t>
            </a:r>
          </a:p>
          <a:p>
            <a:pPr algn="just">
              <a:lnSpc>
                <a:spcPct val="150000"/>
              </a:lnSpc>
            </a:pPr>
            <a:r>
              <a:rPr lang="en-GB" dirty="0" smtClean="0"/>
              <a:t>BEGIN BATCH</a:t>
            </a:r>
          </a:p>
          <a:p>
            <a:pPr algn="just">
              <a:lnSpc>
                <a:spcPct val="150000"/>
              </a:lnSpc>
            </a:pPr>
            <a:r>
              <a:rPr lang="en-GB" dirty="0" smtClean="0"/>
              <a:t>INSERT INTO students(</a:t>
            </a:r>
            <a:r>
              <a:rPr lang="en-GB" dirty="0" err="1" smtClean="0"/>
              <a:t>student_id,student_name,student_city,student_phone</a:t>
            </a:r>
            <a:r>
              <a:rPr lang="en-GB" dirty="0" smtClean="0"/>
              <a:t>)</a:t>
            </a:r>
          </a:p>
          <a:p>
            <a:pPr algn="just">
              <a:lnSpc>
                <a:spcPct val="150000"/>
              </a:lnSpc>
            </a:pPr>
            <a:r>
              <a:rPr lang="en-GB" dirty="0" smtClean="0"/>
              <a:t>…..VALUES(3, ’</a:t>
            </a:r>
            <a:r>
              <a:rPr lang="en-GB" dirty="0" err="1" smtClean="0"/>
              <a:t>Simaq</a:t>
            </a:r>
            <a:r>
              <a:rPr lang="en-GB" dirty="0" smtClean="0"/>
              <a:t>’, ’</a:t>
            </a:r>
            <a:r>
              <a:rPr lang="en-GB" dirty="0" err="1" smtClean="0"/>
              <a:t>MSPalaya</a:t>
            </a:r>
            <a:r>
              <a:rPr lang="en-GB" dirty="0" smtClean="0"/>
              <a:t>’, 1234);</a:t>
            </a:r>
          </a:p>
          <a:p>
            <a:pPr algn="just">
              <a:lnSpc>
                <a:spcPct val="150000"/>
              </a:lnSpc>
            </a:pPr>
            <a:r>
              <a:rPr lang="en-GB" dirty="0" smtClean="0"/>
              <a:t>UPDATE students SET </a:t>
            </a:r>
            <a:r>
              <a:rPr lang="en-GB" dirty="0" err="1" smtClean="0"/>
              <a:t>student_city</a:t>
            </a:r>
            <a:r>
              <a:rPr lang="en-GB" dirty="0" smtClean="0"/>
              <a:t>=‘Newtown’ WHERE </a:t>
            </a:r>
            <a:r>
              <a:rPr lang="en-GB" dirty="0" err="1" smtClean="0"/>
              <a:t>student_id</a:t>
            </a:r>
            <a:r>
              <a:rPr lang="en-GB" dirty="0" smtClean="0"/>
              <a:t>=1;</a:t>
            </a:r>
          </a:p>
          <a:p>
            <a:pPr algn="just">
              <a:lnSpc>
                <a:spcPct val="150000"/>
              </a:lnSpc>
            </a:pPr>
            <a:r>
              <a:rPr lang="en-GB" dirty="0" smtClean="0"/>
              <a:t>DELETE </a:t>
            </a:r>
            <a:r>
              <a:rPr lang="en-GB" dirty="0" err="1" smtClean="0"/>
              <a:t>student_phone</a:t>
            </a:r>
            <a:r>
              <a:rPr lang="en-GB" dirty="0" smtClean="0"/>
              <a:t> FROM students WHERE </a:t>
            </a:r>
            <a:r>
              <a:rPr lang="en-GB" dirty="0" err="1" smtClean="0"/>
              <a:t>student_id</a:t>
            </a:r>
            <a:r>
              <a:rPr lang="en-GB" dirty="0" smtClean="0"/>
              <a:t>=2;</a:t>
            </a:r>
          </a:p>
          <a:p>
            <a:pPr algn="just">
              <a:lnSpc>
                <a:spcPct val="150000"/>
              </a:lnSpc>
            </a:pPr>
            <a:r>
              <a:rPr lang="en-GB" dirty="0" smtClean="0"/>
              <a:t>APPLY BATCH</a:t>
            </a:r>
          </a:p>
          <a:p>
            <a:pPr algn="just">
              <a:lnSpc>
                <a:spcPct val="150000"/>
              </a:lnSpc>
            </a:pPr>
            <a:r>
              <a:rPr lang="en-GB" b="1" dirty="0" smtClean="0">
                <a:solidFill>
                  <a:srgbClr val="FF0000"/>
                </a:solidFill>
              </a:rPr>
              <a:t> </a:t>
            </a:r>
            <a:endParaRPr lang="en-GB" dirty="0" smtClean="0"/>
          </a:p>
          <a:p>
            <a:pPr algn="just">
              <a:lnSpc>
                <a:spcPct val="150000"/>
              </a:lnSpc>
            </a:pPr>
            <a:endParaRPr lang="en-GB" b="1" dirty="0" smtClean="0">
              <a:solidFill>
                <a:srgbClr val="FF0000"/>
              </a:solidFill>
            </a:endParaRPr>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3830618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5909310"/>
          </a:xfrm>
          <a:prstGeom prst="rect">
            <a:avLst/>
          </a:prstGeom>
        </p:spPr>
        <p:txBody>
          <a:bodyPr wrap="square">
            <a:spAutoFit/>
          </a:bodyPr>
          <a:lstStyle/>
          <a:p>
            <a:pPr algn="just">
              <a:lnSpc>
                <a:spcPct val="150000"/>
              </a:lnSpc>
            </a:pPr>
            <a:r>
              <a:rPr lang="en-GB" b="1" dirty="0" smtClean="0">
                <a:solidFill>
                  <a:srgbClr val="FF0000"/>
                </a:solidFill>
              </a:rPr>
              <a:t>After </a:t>
            </a:r>
            <a:r>
              <a:rPr lang="en-GB" b="1" dirty="0">
                <a:solidFill>
                  <a:srgbClr val="FF0000"/>
                </a:solidFill>
              </a:rPr>
              <a:t>BATCH Data:</a:t>
            </a:r>
          </a:p>
          <a:p>
            <a:pPr algn="just">
              <a:lnSpc>
                <a:spcPct val="150000"/>
              </a:lnSpc>
            </a:pPr>
            <a:r>
              <a:rPr lang="en-GB" dirty="0" err="1"/>
              <a:t>cqlsh:school</a:t>
            </a:r>
            <a:r>
              <a:rPr lang="en-GB" dirty="0"/>
              <a:t>&gt; select * from students;</a:t>
            </a:r>
          </a:p>
          <a:p>
            <a:pPr algn="just">
              <a:lnSpc>
                <a:spcPct val="150000"/>
              </a:lnSpc>
            </a:pPr>
            <a:r>
              <a:rPr lang="en-GB" dirty="0"/>
              <a:t> </a:t>
            </a:r>
            <a:r>
              <a:rPr lang="en-GB" dirty="0" err="1"/>
              <a:t>student_id</a:t>
            </a:r>
            <a:r>
              <a:rPr lang="en-GB" dirty="0"/>
              <a:t> | </a:t>
            </a:r>
            <a:r>
              <a:rPr lang="en-GB" dirty="0" err="1"/>
              <a:t>student_name</a:t>
            </a:r>
            <a:r>
              <a:rPr lang="en-GB" dirty="0"/>
              <a:t>| </a:t>
            </a:r>
            <a:r>
              <a:rPr lang="en-GB" dirty="0" err="1"/>
              <a:t>student_city</a:t>
            </a:r>
            <a:r>
              <a:rPr lang="en-GB" dirty="0"/>
              <a:t> | </a:t>
            </a:r>
            <a:r>
              <a:rPr lang="en-GB" dirty="0" err="1"/>
              <a:t>students_phone</a:t>
            </a:r>
            <a:r>
              <a:rPr lang="en-GB" dirty="0"/>
              <a:t> </a:t>
            </a:r>
          </a:p>
          <a:p>
            <a:pPr algn="just">
              <a:lnSpc>
                <a:spcPct val="150000"/>
              </a:lnSpc>
            </a:pPr>
            <a:r>
              <a:rPr lang="en-GB" dirty="0"/>
              <a:t>--------+----------+----------+-----------+</a:t>
            </a:r>
          </a:p>
          <a:p>
            <a:pPr algn="just">
              <a:lnSpc>
                <a:spcPct val="150000"/>
              </a:lnSpc>
            </a:pPr>
            <a:r>
              <a:rPr lang="en-GB" dirty="0"/>
              <a:t>    1        NASUR    </a:t>
            </a:r>
            <a:r>
              <a:rPr lang="en-GB" dirty="0" err="1" smtClean="0"/>
              <a:t>NewTown</a:t>
            </a:r>
            <a:r>
              <a:rPr lang="en-GB" dirty="0"/>
              <a:t>	 4567	</a:t>
            </a:r>
          </a:p>
          <a:p>
            <a:pPr algn="just">
              <a:lnSpc>
                <a:spcPct val="150000"/>
              </a:lnSpc>
            </a:pPr>
            <a:r>
              <a:rPr lang="en-GB" dirty="0"/>
              <a:t>     2       </a:t>
            </a:r>
            <a:r>
              <a:rPr lang="en-GB" dirty="0" err="1"/>
              <a:t>Ahamed</a:t>
            </a:r>
            <a:r>
              <a:rPr lang="en-GB" dirty="0"/>
              <a:t>   </a:t>
            </a:r>
            <a:r>
              <a:rPr lang="en-GB" dirty="0" err="1"/>
              <a:t>NewTown</a:t>
            </a:r>
            <a:r>
              <a:rPr lang="en-GB" dirty="0"/>
              <a:t>   </a:t>
            </a:r>
            <a:r>
              <a:rPr lang="en-GB" dirty="0" smtClean="0"/>
              <a:t>null</a:t>
            </a:r>
          </a:p>
          <a:p>
            <a:pPr algn="just">
              <a:lnSpc>
                <a:spcPct val="150000"/>
              </a:lnSpc>
            </a:pPr>
            <a:r>
              <a:rPr lang="en-GB" dirty="0"/>
              <a:t> </a:t>
            </a:r>
            <a:r>
              <a:rPr lang="en-GB" dirty="0" smtClean="0"/>
              <a:t>    3        </a:t>
            </a:r>
            <a:r>
              <a:rPr lang="en-GB" dirty="0" err="1" smtClean="0"/>
              <a:t>Simaq</a:t>
            </a:r>
            <a:r>
              <a:rPr lang="en-GB" dirty="0" smtClean="0"/>
              <a:t>       </a:t>
            </a:r>
            <a:r>
              <a:rPr lang="en-GB" dirty="0" err="1" smtClean="0"/>
              <a:t>MSPalaya</a:t>
            </a:r>
            <a:r>
              <a:rPr lang="en-GB" dirty="0" smtClean="0"/>
              <a:t>    1234</a:t>
            </a:r>
            <a:endParaRPr lang="en-GB" dirty="0"/>
          </a:p>
          <a:p>
            <a:pPr algn="just">
              <a:lnSpc>
                <a:spcPct val="150000"/>
              </a:lnSpc>
            </a:pPr>
            <a:endParaRPr lang="en-GB" b="1" dirty="0" smtClean="0">
              <a:solidFill>
                <a:srgbClr val="FF0000"/>
              </a:solidFill>
            </a:endParaRPr>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1683815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6324808"/>
          </a:xfrm>
          <a:prstGeom prst="rect">
            <a:avLst/>
          </a:prstGeom>
        </p:spPr>
        <p:txBody>
          <a:bodyPr wrap="square">
            <a:spAutoFit/>
          </a:bodyPr>
          <a:lstStyle/>
          <a:p>
            <a:pPr algn="just">
              <a:lnSpc>
                <a:spcPct val="150000"/>
              </a:lnSpc>
            </a:pPr>
            <a:r>
              <a:rPr lang="en-GB" b="1" dirty="0" smtClean="0"/>
              <a:t>ALTERING TABLE:</a:t>
            </a:r>
          </a:p>
          <a:p>
            <a:pPr algn="just">
              <a:lnSpc>
                <a:spcPct val="150000"/>
              </a:lnSpc>
            </a:pPr>
            <a:r>
              <a:rPr lang="en-GB" b="1" dirty="0" smtClean="0"/>
              <a:t>Syntax:</a:t>
            </a:r>
          </a:p>
          <a:p>
            <a:pPr algn="just">
              <a:lnSpc>
                <a:spcPct val="150000"/>
              </a:lnSpc>
            </a:pPr>
            <a:r>
              <a:rPr lang="en-GB" dirty="0"/>
              <a:t>ALTER (TABLE | </a:t>
            </a:r>
            <a:r>
              <a:rPr lang="en-GB" dirty="0" smtClean="0"/>
              <a:t>COLUMN FAMILY) </a:t>
            </a:r>
            <a:r>
              <a:rPr lang="en-GB" dirty="0"/>
              <a:t>&lt;</a:t>
            </a:r>
            <a:r>
              <a:rPr lang="en-GB" dirty="0" err="1"/>
              <a:t>tablename</a:t>
            </a:r>
            <a:r>
              <a:rPr lang="en-GB" dirty="0"/>
              <a:t>&gt; &lt;instruction</a:t>
            </a:r>
            <a:r>
              <a:rPr lang="en-GB" dirty="0" smtClean="0"/>
              <a:t>&gt;</a:t>
            </a:r>
          </a:p>
          <a:p>
            <a:pPr algn="just">
              <a:lnSpc>
                <a:spcPct val="150000"/>
              </a:lnSpc>
            </a:pPr>
            <a:r>
              <a:rPr lang="en-GB" b="1" u="sng" dirty="0" smtClean="0"/>
              <a:t>Note :</a:t>
            </a:r>
          </a:p>
          <a:p>
            <a:pPr marL="285750" indent="-285750" algn="just">
              <a:lnSpc>
                <a:spcPct val="150000"/>
              </a:lnSpc>
              <a:buFont typeface="Arial" panose="020B0604020202020204" pitchFamily="34" charset="0"/>
              <a:buChar char="•"/>
            </a:pPr>
            <a:r>
              <a:rPr lang="en-GB" dirty="0" smtClean="0"/>
              <a:t>Add a Column</a:t>
            </a:r>
          </a:p>
          <a:p>
            <a:pPr marL="285750" indent="-285750" algn="just">
              <a:lnSpc>
                <a:spcPct val="150000"/>
              </a:lnSpc>
              <a:buFont typeface="Arial" panose="020B0604020202020204" pitchFamily="34" charset="0"/>
              <a:buChar char="•"/>
            </a:pPr>
            <a:r>
              <a:rPr lang="en-GB" dirty="0" smtClean="0"/>
              <a:t>Drop a Column</a:t>
            </a:r>
            <a:endParaRPr lang="en-GB" dirty="0"/>
          </a:p>
          <a:p>
            <a:pPr algn="just">
              <a:lnSpc>
                <a:spcPct val="150000"/>
              </a:lnSpc>
            </a:pPr>
            <a:endParaRPr lang="en-GB" b="1" dirty="0" smtClean="0">
              <a:solidFill>
                <a:srgbClr val="FF0000"/>
              </a:solidFill>
            </a:endParaRPr>
          </a:p>
          <a:p>
            <a:pPr algn="just">
              <a:lnSpc>
                <a:spcPct val="150000"/>
              </a:lnSpc>
            </a:pPr>
            <a:r>
              <a:rPr lang="en-GB" b="1" i="1" dirty="0"/>
              <a:t>ALTER (TABLE | COLUMN FAMILY) &lt;</a:t>
            </a:r>
            <a:r>
              <a:rPr lang="en-GB" b="1" i="1" dirty="0" err="1"/>
              <a:t>tablename</a:t>
            </a:r>
            <a:r>
              <a:rPr lang="en-GB" b="1" i="1" dirty="0"/>
              <a:t>&gt; &lt;instruction&gt;</a:t>
            </a:r>
          </a:p>
          <a:p>
            <a:pPr algn="just">
              <a:lnSpc>
                <a:spcPct val="150000"/>
              </a:lnSpc>
            </a:pPr>
            <a:r>
              <a:rPr lang="en-GB" b="1" i="1" dirty="0" smtClean="0"/>
              <a:t>ALTER TABLE </a:t>
            </a:r>
            <a:r>
              <a:rPr lang="en-GB" b="1" i="1" dirty="0" err="1" smtClean="0"/>
              <a:t>table</a:t>
            </a:r>
            <a:r>
              <a:rPr lang="en-GB" b="1" i="1" dirty="0" smtClean="0"/>
              <a:t> name</a:t>
            </a:r>
          </a:p>
          <a:p>
            <a:pPr algn="just">
              <a:lnSpc>
                <a:spcPct val="150000"/>
              </a:lnSpc>
            </a:pPr>
            <a:r>
              <a:rPr lang="en-GB" b="1" i="1" dirty="0" smtClean="0"/>
              <a:t>ADD new column datatype;</a:t>
            </a:r>
            <a:endParaRPr lang="en-GB" b="1" i="1" dirty="0"/>
          </a:p>
          <a:p>
            <a:pPr algn="just">
              <a:lnSpc>
                <a:spcPct val="150000"/>
              </a:lnSpc>
            </a:pP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1049073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6324808"/>
          </a:xfrm>
          <a:prstGeom prst="rect">
            <a:avLst/>
          </a:prstGeom>
        </p:spPr>
        <p:txBody>
          <a:bodyPr wrap="square">
            <a:spAutoFit/>
          </a:bodyPr>
          <a:lstStyle/>
          <a:p>
            <a:pPr algn="just">
              <a:lnSpc>
                <a:spcPct val="150000"/>
              </a:lnSpc>
            </a:pPr>
            <a:r>
              <a:rPr lang="en-GB" b="1" dirty="0" smtClean="0">
                <a:solidFill>
                  <a:srgbClr val="FF0000"/>
                </a:solidFill>
              </a:rPr>
              <a:t>Before ALTER TABLE:</a:t>
            </a:r>
          </a:p>
          <a:p>
            <a:pPr algn="just">
              <a:lnSpc>
                <a:spcPct val="150000"/>
              </a:lnSpc>
            </a:pPr>
            <a:r>
              <a:rPr lang="en-GB" dirty="0" err="1"/>
              <a:t>cqlsh:school</a:t>
            </a:r>
            <a:r>
              <a:rPr lang="en-GB" dirty="0"/>
              <a:t>&gt; select * from students;</a:t>
            </a:r>
          </a:p>
          <a:p>
            <a:pPr algn="just">
              <a:lnSpc>
                <a:spcPct val="150000"/>
              </a:lnSpc>
            </a:pPr>
            <a:r>
              <a:rPr lang="en-GB" dirty="0"/>
              <a:t> </a:t>
            </a:r>
            <a:r>
              <a:rPr lang="en-GB" dirty="0" err="1"/>
              <a:t>student_id</a:t>
            </a:r>
            <a:r>
              <a:rPr lang="en-GB" dirty="0"/>
              <a:t> | </a:t>
            </a:r>
            <a:r>
              <a:rPr lang="en-GB" dirty="0" err="1"/>
              <a:t>student_name</a:t>
            </a:r>
            <a:r>
              <a:rPr lang="en-GB" dirty="0"/>
              <a:t>| </a:t>
            </a:r>
            <a:r>
              <a:rPr lang="en-GB" dirty="0" err="1"/>
              <a:t>student_city</a:t>
            </a:r>
            <a:r>
              <a:rPr lang="en-GB" dirty="0"/>
              <a:t> | </a:t>
            </a:r>
            <a:r>
              <a:rPr lang="en-GB" dirty="0" err="1"/>
              <a:t>students_phone</a:t>
            </a:r>
            <a:r>
              <a:rPr lang="en-GB" dirty="0"/>
              <a:t> </a:t>
            </a:r>
          </a:p>
          <a:p>
            <a:pPr algn="just">
              <a:lnSpc>
                <a:spcPct val="150000"/>
              </a:lnSpc>
            </a:pPr>
            <a:r>
              <a:rPr lang="en-GB" dirty="0"/>
              <a:t>--------+----------+----------+-----------+</a:t>
            </a:r>
          </a:p>
          <a:p>
            <a:pPr algn="just">
              <a:lnSpc>
                <a:spcPct val="150000"/>
              </a:lnSpc>
            </a:pPr>
            <a:r>
              <a:rPr lang="en-GB" dirty="0"/>
              <a:t>    1        NASUR    </a:t>
            </a:r>
            <a:r>
              <a:rPr lang="en-GB" dirty="0" err="1"/>
              <a:t>NewTown</a:t>
            </a:r>
            <a:r>
              <a:rPr lang="en-GB" dirty="0"/>
              <a:t>	 4567	</a:t>
            </a:r>
          </a:p>
          <a:p>
            <a:pPr algn="just">
              <a:lnSpc>
                <a:spcPct val="150000"/>
              </a:lnSpc>
            </a:pPr>
            <a:r>
              <a:rPr lang="en-GB" dirty="0"/>
              <a:t>     2       </a:t>
            </a:r>
            <a:r>
              <a:rPr lang="en-GB" dirty="0" err="1"/>
              <a:t>Ahamed</a:t>
            </a:r>
            <a:r>
              <a:rPr lang="en-GB" dirty="0"/>
              <a:t>   </a:t>
            </a:r>
            <a:r>
              <a:rPr lang="en-GB" dirty="0" err="1"/>
              <a:t>NewTown</a:t>
            </a:r>
            <a:r>
              <a:rPr lang="en-GB" dirty="0"/>
              <a:t>   null</a:t>
            </a:r>
          </a:p>
          <a:p>
            <a:pPr algn="just">
              <a:lnSpc>
                <a:spcPct val="150000"/>
              </a:lnSpc>
            </a:pPr>
            <a:r>
              <a:rPr lang="en-GB" dirty="0"/>
              <a:t>     3        </a:t>
            </a:r>
            <a:r>
              <a:rPr lang="en-GB" dirty="0" err="1"/>
              <a:t>Simaq</a:t>
            </a:r>
            <a:r>
              <a:rPr lang="en-GB" dirty="0"/>
              <a:t>       </a:t>
            </a:r>
            <a:r>
              <a:rPr lang="en-GB" dirty="0" err="1"/>
              <a:t>MSPalaya</a:t>
            </a:r>
            <a:r>
              <a:rPr lang="en-GB" dirty="0"/>
              <a:t>    1234</a:t>
            </a:r>
          </a:p>
          <a:p>
            <a:pPr algn="just">
              <a:lnSpc>
                <a:spcPct val="150000"/>
              </a:lnSpc>
            </a:pPr>
            <a:r>
              <a:rPr lang="en-GB" b="1" i="1" dirty="0" smtClean="0"/>
              <a:t>Now,</a:t>
            </a:r>
          </a:p>
          <a:p>
            <a:pPr algn="just">
              <a:lnSpc>
                <a:spcPct val="150000"/>
              </a:lnSpc>
            </a:pPr>
            <a:r>
              <a:rPr lang="en-GB" dirty="0" err="1" smtClean="0"/>
              <a:t>cqlsh:school</a:t>
            </a:r>
            <a:r>
              <a:rPr lang="en-GB" dirty="0"/>
              <a:t>&gt; </a:t>
            </a:r>
            <a:r>
              <a:rPr lang="en-GB" dirty="0" smtClean="0"/>
              <a:t>ALTER TABLE students</a:t>
            </a:r>
          </a:p>
          <a:p>
            <a:pPr algn="just">
              <a:lnSpc>
                <a:spcPct val="150000"/>
              </a:lnSpc>
            </a:pPr>
            <a:r>
              <a:rPr lang="en-GB" dirty="0" smtClean="0"/>
              <a:t>…. ADD </a:t>
            </a:r>
            <a:r>
              <a:rPr lang="en-GB" dirty="0" err="1" smtClean="0"/>
              <a:t>student_email</a:t>
            </a:r>
            <a:r>
              <a:rPr lang="en-GB" dirty="0" smtClean="0"/>
              <a:t> text;</a:t>
            </a: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2306888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4662815"/>
          </a:xfrm>
          <a:prstGeom prst="rect">
            <a:avLst/>
          </a:prstGeom>
        </p:spPr>
        <p:txBody>
          <a:bodyPr wrap="square">
            <a:spAutoFit/>
          </a:bodyPr>
          <a:lstStyle/>
          <a:p>
            <a:pPr algn="just">
              <a:lnSpc>
                <a:spcPct val="150000"/>
              </a:lnSpc>
            </a:pPr>
            <a:r>
              <a:rPr lang="en-GB" b="1" dirty="0" smtClean="0">
                <a:solidFill>
                  <a:srgbClr val="FF0000"/>
                </a:solidFill>
              </a:rPr>
              <a:t>After ALTER TABLE:</a:t>
            </a:r>
          </a:p>
          <a:p>
            <a:pPr algn="just">
              <a:lnSpc>
                <a:spcPct val="150000"/>
              </a:lnSpc>
            </a:pPr>
            <a:r>
              <a:rPr lang="en-GB" dirty="0" err="1"/>
              <a:t>cqlsh:school</a:t>
            </a:r>
            <a:r>
              <a:rPr lang="en-GB" dirty="0"/>
              <a:t>&gt; select * from students</a:t>
            </a:r>
            <a:r>
              <a:rPr lang="en-GB" dirty="0" smtClean="0"/>
              <a:t>;</a:t>
            </a:r>
          </a:p>
          <a:p>
            <a:pPr algn="just">
              <a:lnSpc>
                <a:spcPct val="150000"/>
              </a:lnSpc>
            </a:pPr>
            <a:r>
              <a:rPr lang="en-GB" dirty="0" err="1" smtClean="0"/>
              <a:t>student_id</a:t>
            </a:r>
            <a:r>
              <a:rPr lang="en-GB" dirty="0" smtClean="0"/>
              <a:t> </a:t>
            </a:r>
            <a:r>
              <a:rPr lang="en-GB" dirty="0"/>
              <a:t>| </a:t>
            </a:r>
            <a:r>
              <a:rPr lang="en-GB" dirty="0" err="1" smtClean="0"/>
              <a:t>student_name</a:t>
            </a:r>
            <a:r>
              <a:rPr lang="en-GB" dirty="0" smtClean="0"/>
              <a:t> </a:t>
            </a:r>
            <a:r>
              <a:rPr lang="en-GB" dirty="0"/>
              <a:t>| </a:t>
            </a:r>
            <a:r>
              <a:rPr lang="en-GB" dirty="0" err="1" smtClean="0"/>
              <a:t>student_email</a:t>
            </a:r>
            <a:r>
              <a:rPr lang="en-GB" dirty="0" smtClean="0"/>
              <a:t> </a:t>
            </a:r>
            <a:r>
              <a:rPr lang="en-GB" dirty="0"/>
              <a:t>| </a:t>
            </a:r>
            <a:r>
              <a:rPr lang="en-GB" dirty="0" err="1" smtClean="0"/>
              <a:t>student_city</a:t>
            </a:r>
            <a:r>
              <a:rPr lang="en-GB" dirty="0" smtClean="0"/>
              <a:t> </a:t>
            </a:r>
            <a:r>
              <a:rPr lang="en-GB" dirty="0"/>
              <a:t>| </a:t>
            </a:r>
            <a:r>
              <a:rPr lang="en-GB" dirty="0" err="1" smtClean="0"/>
              <a:t>student_phone</a:t>
            </a:r>
            <a:r>
              <a:rPr lang="en-GB" dirty="0" smtClean="0"/>
              <a:t> </a:t>
            </a:r>
            <a:endParaRPr lang="en-GB" dirty="0"/>
          </a:p>
          <a:p>
            <a:pPr algn="just">
              <a:lnSpc>
                <a:spcPct val="150000"/>
              </a:lnSpc>
            </a:pPr>
            <a:r>
              <a:rPr lang="en-GB" dirty="0"/>
              <a:t>--------+----------+-----------+----------+-----------+---------</a:t>
            </a:r>
          </a:p>
          <a:p>
            <a:pPr algn="just">
              <a:lnSpc>
                <a:spcPct val="150000"/>
              </a:lnSpc>
            </a:pPr>
            <a:r>
              <a:rPr lang="en-GB" dirty="0" smtClean="0"/>
              <a:t>     1        NASUR              null   		</a:t>
            </a:r>
            <a:r>
              <a:rPr lang="en-GB" dirty="0" err="1" smtClean="0"/>
              <a:t>NewTown</a:t>
            </a:r>
            <a:r>
              <a:rPr lang="en-GB" dirty="0" smtClean="0"/>
              <a:t>	 4567	</a:t>
            </a:r>
          </a:p>
          <a:p>
            <a:pPr algn="just">
              <a:lnSpc>
                <a:spcPct val="150000"/>
              </a:lnSpc>
            </a:pPr>
            <a:r>
              <a:rPr lang="en-GB" dirty="0" smtClean="0"/>
              <a:t>     </a:t>
            </a:r>
            <a:r>
              <a:rPr lang="en-GB" dirty="0"/>
              <a:t>2       </a:t>
            </a:r>
            <a:r>
              <a:rPr lang="en-GB" dirty="0" err="1"/>
              <a:t>Ahamed</a:t>
            </a:r>
            <a:r>
              <a:rPr lang="en-GB" dirty="0"/>
              <a:t>   </a:t>
            </a:r>
            <a:r>
              <a:rPr lang="en-GB" dirty="0" smtClean="0"/>
              <a:t>	       null		</a:t>
            </a:r>
            <a:r>
              <a:rPr lang="en-GB" dirty="0" err="1" smtClean="0"/>
              <a:t>NewTown</a:t>
            </a:r>
            <a:r>
              <a:rPr lang="en-GB" dirty="0" smtClean="0"/>
              <a:t>                   null</a:t>
            </a:r>
            <a:endParaRPr lang="en-GB" dirty="0"/>
          </a:p>
          <a:p>
            <a:pPr algn="just">
              <a:lnSpc>
                <a:spcPct val="150000"/>
              </a:lnSpc>
            </a:pPr>
            <a:r>
              <a:rPr lang="en-GB" dirty="0"/>
              <a:t>     3        </a:t>
            </a:r>
            <a:r>
              <a:rPr lang="en-GB" dirty="0" err="1"/>
              <a:t>Simaq</a:t>
            </a:r>
            <a:r>
              <a:rPr lang="en-GB" dirty="0"/>
              <a:t>       </a:t>
            </a:r>
            <a:r>
              <a:rPr lang="en-GB" dirty="0" smtClean="0"/>
              <a:t>	        null		</a:t>
            </a:r>
            <a:r>
              <a:rPr lang="en-GB" dirty="0" err="1" smtClean="0"/>
              <a:t>MSPalaya</a:t>
            </a:r>
            <a:r>
              <a:rPr lang="en-GB" dirty="0" smtClean="0"/>
              <a:t>    	1234</a:t>
            </a: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1361918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3 : </a:t>
            </a:r>
            <a:r>
              <a:rPr lang="en-IN" dirty="0" smtClean="0"/>
              <a:t>Document Data Model </a:t>
            </a:r>
            <a:r>
              <a:rPr lang="en-IN" dirty="0"/>
              <a:t>Hands on: Mongo DB / Casandra</a:t>
            </a:r>
          </a:p>
        </p:txBody>
      </p:sp>
      <p:sp>
        <p:nvSpPr>
          <p:cNvPr id="3" name="Content Placeholder 2"/>
          <p:cNvSpPr>
            <a:spLocks noGrp="1"/>
          </p:cNvSpPr>
          <p:nvPr>
            <p:ph idx="1"/>
          </p:nvPr>
        </p:nvSpPr>
        <p:spPr>
          <a:xfrm>
            <a:off x="457200" y="1110762"/>
            <a:ext cx="8229600" cy="4909038"/>
          </a:xfrm>
        </p:spPr>
        <p:txBody>
          <a:bodyPr/>
          <a:lstStyle/>
          <a:p>
            <a:pPr algn="just">
              <a:lnSpc>
                <a:spcPct val="250000"/>
              </a:lnSpc>
            </a:pPr>
            <a:r>
              <a:rPr lang="en-GB" sz="1800" dirty="0"/>
              <a:t>Topics: Install, Perform CRUD (create, read, update and delete) Operations, </a:t>
            </a:r>
            <a:r>
              <a:rPr lang="en-GB" sz="1800" dirty="0" smtClean="0"/>
              <a:t>Aggregation, </a:t>
            </a:r>
            <a:r>
              <a:rPr lang="en-GB" sz="1800" dirty="0"/>
              <a:t>Data Models, Transactions, Indexes, Security, </a:t>
            </a:r>
            <a:r>
              <a:rPr lang="en-GB" sz="1800" dirty="0" smtClean="0"/>
              <a:t>Replication, </a:t>
            </a:r>
            <a:r>
              <a:rPr lang="en-GB" sz="1800" dirty="0"/>
              <a:t>and </a:t>
            </a:r>
            <a:r>
              <a:rPr lang="en-GB" sz="1800" dirty="0" err="1"/>
              <a:t>Sharding</a:t>
            </a:r>
            <a:r>
              <a:rPr lang="en-GB" sz="1800" dirty="0"/>
              <a:t>.</a:t>
            </a:r>
            <a:r>
              <a:rPr lang="en-IN" sz="1800" dirty="0" smtClean="0"/>
              <a:t>		</a:t>
            </a:r>
          </a:p>
          <a:p>
            <a:pPr algn="just">
              <a:lnSpc>
                <a:spcPct val="250000"/>
              </a:lnSpc>
            </a:pPr>
            <a:endParaRPr lang="en-IN" sz="1800" dirty="0"/>
          </a:p>
          <a:p>
            <a:pPr marL="0" indent="0" algn="r">
              <a:lnSpc>
                <a:spcPct val="250000"/>
              </a:lnSpc>
              <a:buNone/>
            </a:pPr>
            <a:r>
              <a:rPr lang="en-IN" sz="1800" dirty="0" smtClean="0"/>
              <a:t>[7 Hrs.]  [Application]</a:t>
            </a:r>
            <a:endParaRPr lang="en-IN" sz="1800" dirty="0"/>
          </a:p>
        </p:txBody>
      </p:sp>
      <p:sp>
        <p:nvSpPr>
          <p:cNvPr id="4" name="Footer Placeholder 3"/>
          <p:cNvSpPr>
            <a:spLocks noGrp="1"/>
          </p:cNvSpPr>
          <p:nvPr>
            <p:ph type="ftr" sz="quarter" idx="11"/>
          </p:nvPr>
        </p:nvSpPr>
        <p:spPr/>
        <p:txBody>
          <a:bodyPr/>
          <a:lstStyle/>
          <a:p>
            <a:r>
              <a:rPr lang="en-US" dirty="0" smtClean="0"/>
              <a:t>CSE2024 NoSQL Databases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097264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5493812"/>
          </a:xfrm>
          <a:prstGeom prst="rect">
            <a:avLst/>
          </a:prstGeom>
        </p:spPr>
        <p:txBody>
          <a:bodyPr wrap="square">
            <a:spAutoFit/>
          </a:bodyPr>
          <a:lstStyle/>
          <a:p>
            <a:pPr algn="just">
              <a:lnSpc>
                <a:spcPct val="150000"/>
              </a:lnSpc>
            </a:pPr>
            <a:r>
              <a:rPr lang="en-GB" b="1" dirty="0" smtClean="0"/>
              <a:t>TRUNCATING TABLE</a:t>
            </a:r>
          </a:p>
          <a:p>
            <a:pPr algn="just">
              <a:lnSpc>
                <a:spcPct val="150000"/>
              </a:lnSpc>
            </a:pPr>
            <a:r>
              <a:rPr lang="en-GB" b="1" dirty="0" smtClean="0"/>
              <a:t>Syntax: </a:t>
            </a:r>
            <a:r>
              <a:rPr lang="en-GB" dirty="0" smtClean="0"/>
              <a:t>TRUNCATE &lt;</a:t>
            </a:r>
            <a:r>
              <a:rPr lang="en-GB" dirty="0" err="1" smtClean="0"/>
              <a:t>tablename</a:t>
            </a:r>
            <a:r>
              <a:rPr lang="en-GB" dirty="0" smtClean="0"/>
              <a:t>&gt;</a:t>
            </a:r>
          </a:p>
          <a:p>
            <a:pPr algn="just">
              <a:lnSpc>
                <a:spcPct val="150000"/>
              </a:lnSpc>
            </a:pPr>
            <a:r>
              <a:rPr lang="en-GB" b="1" dirty="0" smtClean="0"/>
              <a:t>Before Truncate</a:t>
            </a:r>
          </a:p>
          <a:p>
            <a:pPr algn="just">
              <a:lnSpc>
                <a:spcPct val="150000"/>
              </a:lnSpc>
            </a:pPr>
            <a:r>
              <a:rPr lang="en-GB" dirty="0" err="1" smtClean="0"/>
              <a:t>cqlsh:school</a:t>
            </a:r>
            <a:r>
              <a:rPr lang="en-GB" dirty="0"/>
              <a:t>&gt; select * from students</a:t>
            </a:r>
            <a:r>
              <a:rPr lang="en-GB" dirty="0" smtClean="0"/>
              <a:t>;</a:t>
            </a:r>
          </a:p>
          <a:p>
            <a:pPr algn="just">
              <a:lnSpc>
                <a:spcPct val="150000"/>
              </a:lnSpc>
            </a:pPr>
            <a:r>
              <a:rPr lang="en-GB" dirty="0" err="1" smtClean="0"/>
              <a:t>student_id</a:t>
            </a:r>
            <a:r>
              <a:rPr lang="en-GB" dirty="0" smtClean="0"/>
              <a:t> </a:t>
            </a:r>
            <a:r>
              <a:rPr lang="en-GB" dirty="0"/>
              <a:t>| </a:t>
            </a:r>
            <a:r>
              <a:rPr lang="en-GB" dirty="0" err="1" smtClean="0"/>
              <a:t>student_name</a:t>
            </a:r>
            <a:r>
              <a:rPr lang="en-GB" dirty="0" smtClean="0"/>
              <a:t> </a:t>
            </a:r>
            <a:r>
              <a:rPr lang="en-GB" dirty="0"/>
              <a:t>| </a:t>
            </a:r>
            <a:r>
              <a:rPr lang="en-GB" dirty="0" err="1" smtClean="0"/>
              <a:t>student_email</a:t>
            </a:r>
            <a:r>
              <a:rPr lang="en-GB" dirty="0" smtClean="0"/>
              <a:t> </a:t>
            </a:r>
            <a:r>
              <a:rPr lang="en-GB" dirty="0"/>
              <a:t>| </a:t>
            </a:r>
            <a:r>
              <a:rPr lang="en-GB" dirty="0" err="1" smtClean="0"/>
              <a:t>student_city</a:t>
            </a:r>
            <a:r>
              <a:rPr lang="en-GB" dirty="0" smtClean="0"/>
              <a:t> </a:t>
            </a:r>
            <a:r>
              <a:rPr lang="en-GB" dirty="0"/>
              <a:t>| </a:t>
            </a:r>
            <a:r>
              <a:rPr lang="en-GB" dirty="0" err="1" smtClean="0"/>
              <a:t>student_phone</a:t>
            </a:r>
            <a:r>
              <a:rPr lang="en-GB" dirty="0" smtClean="0"/>
              <a:t> </a:t>
            </a:r>
            <a:endParaRPr lang="en-GB" dirty="0"/>
          </a:p>
          <a:p>
            <a:pPr algn="just">
              <a:lnSpc>
                <a:spcPct val="150000"/>
              </a:lnSpc>
            </a:pPr>
            <a:r>
              <a:rPr lang="en-GB" dirty="0"/>
              <a:t>--------+----------+-----------+----------+-----------+---------</a:t>
            </a:r>
          </a:p>
          <a:p>
            <a:pPr algn="just">
              <a:lnSpc>
                <a:spcPct val="150000"/>
              </a:lnSpc>
            </a:pPr>
            <a:r>
              <a:rPr lang="en-GB" dirty="0" smtClean="0"/>
              <a:t>     1        NASUR              null   		</a:t>
            </a:r>
            <a:r>
              <a:rPr lang="en-GB" dirty="0" err="1" smtClean="0"/>
              <a:t>NewTown</a:t>
            </a:r>
            <a:r>
              <a:rPr lang="en-GB" dirty="0" smtClean="0"/>
              <a:t>	 4567	</a:t>
            </a:r>
          </a:p>
          <a:p>
            <a:pPr algn="just">
              <a:lnSpc>
                <a:spcPct val="150000"/>
              </a:lnSpc>
            </a:pPr>
            <a:r>
              <a:rPr lang="en-GB" dirty="0" smtClean="0"/>
              <a:t>     </a:t>
            </a:r>
            <a:r>
              <a:rPr lang="en-GB" dirty="0"/>
              <a:t>2       </a:t>
            </a:r>
            <a:r>
              <a:rPr lang="en-GB" dirty="0" err="1"/>
              <a:t>Ahamed</a:t>
            </a:r>
            <a:r>
              <a:rPr lang="en-GB" dirty="0"/>
              <a:t>   </a:t>
            </a:r>
            <a:r>
              <a:rPr lang="en-GB" dirty="0" smtClean="0"/>
              <a:t>	       null		</a:t>
            </a:r>
            <a:r>
              <a:rPr lang="en-GB" dirty="0" err="1" smtClean="0"/>
              <a:t>NewTown</a:t>
            </a:r>
            <a:r>
              <a:rPr lang="en-GB" dirty="0" smtClean="0"/>
              <a:t>                   null</a:t>
            </a:r>
            <a:endParaRPr lang="en-GB" dirty="0"/>
          </a:p>
          <a:p>
            <a:pPr algn="just">
              <a:lnSpc>
                <a:spcPct val="150000"/>
              </a:lnSpc>
            </a:pPr>
            <a:r>
              <a:rPr lang="en-GB" dirty="0"/>
              <a:t>     3        </a:t>
            </a:r>
            <a:r>
              <a:rPr lang="en-GB" dirty="0" err="1"/>
              <a:t>Simaq</a:t>
            </a:r>
            <a:r>
              <a:rPr lang="en-GB" dirty="0"/>
              <a:t>       </a:t>
            </a:r>
            <a:r>
              <a:rPr lang="en-GB" dirty="0" smtClean="0"/>
              <a:t>	        null		</a:t>
            </a:r>
            <a:r>
              <a:rPr lang="en-GB" dirty="0" err="1" smtClean="0"/>
              <a:t>MSPalaya</a:t>
            </a:r>
            <a:r>
              <a:rPr lang="en-GB" dirty="0" smtClean="0"/>
              <a:t>    	1234</a:t>
            </a: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3845045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5493812"/>
          </a:xfrm>
          <a:prstGeom prst="rect">
            <a:avLst/>
          </a:prstGeom>
        </p:spPr>
        <p:txBody>
          <a:bodyPr wrap="square">
            <a:spAutoFit/>
          </a:bodyPr>
          <a:lstStyle/>
          <a:p>
            <a:pPr algn="just">
              <a:lnSpc>
                <a:spcPct val="150000"/>
              </a:lnSpc>
            </a:pPr>
            <a:r>
              <a:rPr lang="en-GB" b="1" dirty="0" smtClean="0"/>
              <a:t>TRUNCATING TABLE</a:t>
            </a:r>
          </a:p>
          <a:p>
            <a:pPr algn="just">
              <a:lnSpc>
                <a:spcPct val="150000"/>
              </a:lnSpc>
            </a:pPr>
            <a:r>
              <a:rPr lang="en-GB" b="1" dirty="0" smtClean="0"/>
              <a:t>Example: </a:t>
            </a:r>
            <a:r>
              <a:rPr lang="en-GB" dirty="0" smtClean="0"/>
              <a:t>TRUNCATE students;</a:t>
            </a:r>
          </a:p>
          <a:p>
            <a:pPr algn="just">
              <a:lnSpc>
                <a:spcPct val="150000"/>
              </a:lnSpc>
            </a:pPr>
            <a:r>
              <a:rPr lang="en-GB" b="1" dirty="0" smtClean="0"/>
              <a:t>After Truncate</a:t>
            </a:r>
          </a:p>
          <a:p>
            <a:pPr algn="just">
              <a:lnSpc>
                <a:spcPct val="150000"/>
              </a:lnSpc>
            </a:pPr>
            <a:r>
              <a:rPr lang="en-GB" dirty="0" err="1" smtClean="0"/>
              <a:t>cqlsh:school</a:t>
            </a:r>
            <a:r>
              <a:rPr lang="en-GB" dirty="0"/>
              <a:t>&gt; select * from students</a:t>
            </a:r>
            <a:r>
              <a:rPr lang="en-GB" dirty="0" smtClean="0"/>
              <a:t>;</a:t>
            </a:r>
          </a:p>
          <a:p>
            <a:pPr algn="just">
              <a:lnSpc>
                <a:spcPct val="150000"/>
              </a:lnSpc>
            </a:pPr>
            <a:r>
              <a:rPr lang="en-GB" dirty="0" err="1" smtClean="0"/>
              <a:t>student_id</a:t>
            </a:r>
            <a:r>
              <a:rPr lang="en-GB" dirty="0" smtClean="0"/>
              <a:t> </a:t>
            </a:r>
            <a:r>
              <a:rPr lang="en-GB" dirty="0"/>
              <a:t>| </a:t>
            </a:r>
            <a:r>
              <a:rPr lang="en-GB" dirty="0" err="1" smtClean="0"/>
              <a:t>student_name</a:t>
            </a:r>
            <a:r>
              <a:rPr lang="en-GB" dirty="0" smtClean="0"/>
              <a:t> </a:t>
            </a:r>
            <a:r>
              <a:rPr lang="en-GB" dirty="0"/>
              <a:t>| </a:t>
            </a:r>
            <a:r>
              <a:rPr lang="en-GB" dirty="0" err="1" smtClean="0"/>
              <a:t>student_email</a:t>
            </a:r>
            <a:r>
              <a:rPr lang="en-GB" dirty="0" smtClean="0"/>
              <a:t> </a:t>
            </a:r>
            <a:r>
              <a:rPr lang="en-GB" dirty="0"/>
              <a:t>| </a:t>
            </a:r>
            <a:r>
              <a:rPr lang="en-GB" dirty="0" err="1" smtClean="0"/>
              <a:t>student_city</a:t>
            </a:r>
            <a:r>
              <a:rPr lang="en-GB" dirty="0" smtClean="0"/>
              <a:t> </a:t>
            </a:r>
            <a:r>
              <a:rPr lang="en-GB" dirty="0"/>
              <a:t>| </a:t>
            </a:r>
            <a:r>
              <a:rPr lang="en-GB" dirty="0" err="1" smtClean="0"/>
              <a:t>student_phone</a:t>
            </a:r>
            <a:r>
              <a:rPr lang="en-GB" dirty="0" smtClean="0"/>
              <a:t> </a:t>
            </a:r>
            <a:endParaRPr lang="en-GB" dirty="0"/>
          </a:p>
          <a:p>
            <a:pPr algn="just">
              <a:lnSpc>
                <a:spcPct val="150000"/>
              </a:lnSpc>
            </a:pPr>
            <a:r>
              <a:rPr lang="en-GB" dirty="0" smtClean="0"/>
              <a:t>--------+----------+-----------+----------+-----------+---------</a:t>
            </a:r>
          </a:p>
          <a:p>
            <a:pPr algn="just">
              <a:lnSpc>
                <a:spcPct val="150000"/>
              </a:lnSpc>
            </a:pPr>
            <a:endParaRPr lang="en-GB" dirty="0"/>
          </a:p>
          <a:p>
            <a:pPr algn="just">
              <a:lnSpc>
                <a:spcPct val="150000"/>
              </a:lnSpc>
            </a:pPr>
            <a:r>
              <a:rPr lang="en-GB" dirty="0"/>
              <a:t>(0 rows)</a:t>
            </a:r>
          </a:p>
          <a:p>
            <a:pPr algn="just">
              <a:lnSpc>
                <a:spcPct val="150000"/>
              </a:lnSpc>
            </a:pP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1897229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5909310"/>
          </a:xfrm>
          <a:prstGeom prst="rect">
            <a:avLst/>
          </a:prstGeom>
        </p:spPr>
        <p:txBody>
          <a:bodyPr wrap="square">
            <a:spAutoFit/>
          </a:bodyPr>
          <a:lstStyle/>
          <a:p>
            <a:pPr algn="just">
              <a:lnSpc>
                <a:spcPct val="150000"/>
              </a:lnSpc>
            </a:pPr>
            <a:r>
              <a:rPr lang="en-GB" b="1" dirty="0" smtClean="0"/>
              <a:t>DROP TABLE</a:t>
            </a:r>
          </a:p>
          <a:p>
            <a:pPr algn="just">
              <a:lnSpc>
                <a:spcPct val="150000"/>
              </a:lnSpc>
            </a:pPr>
            <a:r>
              <a:rPr lang="en-GB" b="1" dirty="0" smtClean="0"/>
              <a:t>Syntax: </a:t>
            </a:r>
            <a:r>
              <a:rPr lang="en-GB" dirty="0" smtClean="0"/>
              <a:t>DROP TABLE &lt;</a:t>
            </a:r>
            <a:r>
              <a:rPr lang="en-GB" dirty="0" err="1" smtClean="0"/>
              <a:t>tablename</a:t>
            </a:r>
            <a:r>
              <a:rPr lang="en-GB" dirty="0" smtClean="0"/>
              <a:t>&gt;</a:t>
            </a:r>
          </a:p>
          <a:p>
            <a:pPr algn="just">
              <a:lnSpc>
                <a:spcPct val="150000"/>
              </a:lnSpc>
            </a:pPr>
            <a:r>
              <a:rPr lang="en-GB" b="1" dirty="0" smtClean="0"/>
              <a:t>Before DROP</a:t>
            </a:r>
          </a:p>
          <a:p>
            <a:pPr algn="just">
              <a:lnSpc>
                <a:spcPct val="150000"/>
              </a:lnSpc>
            </a:pPr>
            <a:r>
              <a:rPr lang="en-GB" dirty="0" err="1" smtClean="0"/>
              <a:t>cqlsh:school</a:t>
            </a:r>
            <a:r>
              <a:rPr lang="en-GB" dirty="0"/>
              <a:t>&gt; select * from students</a:t>
            </a:r>
            <a:r>
              <a:rPr lang="en-GB" dirty="0" smtClean="0"/>
              <a:t>;</a:t>
            </a:r>
          </a:p>
          <a:p>
            <a:pPr algn="just">
              <a:lnSpc>
                <a:spcPct val="150000"/>
              </a:lnSpc>
            </a:pPr>
            <a:r>
              <a:rPr lang="en-GB" dirty="0" err="1" smtClean="0"/>
              <a:t>student_id</a:t>
            </a:r>
            <a:r>
              <a:rPr lang="en-GB" dirty="0" smtClean="0"/>
              <a:t> </a:t>
            </a:r>
            <a:r>
              <a:rPr lang="en-GB" dirty="0"/>
              <a:t>| </a:t>
            </a:r>
            <a:r>
              <a:rPr lang="en-GB" dirty="0" err="1" smtClean="0"/>
              <a:t>student_name</a:t>
            </a:r>
            <a:r>
              <a:rPr lang="en-GB" dirty="0" smtClean="0"/>
              <a:t> </a:t>
            </a:r>
            <a:r>
              <a:rPr lang="en-GB" dirty="0"/>
              <a:t>| </a:t>
            </a:r>
            <a:r>
              <a:rPr lang="en-GB" dirty="0" err="1" smtClean="0"/>
              <a:t>student_email</a:t>
            </a:r>
            <a:r>
              <a:rPr lang="en-GB" dirty="0" smtClean="0"/>
              <a:t> </a:t>
            </a:r>
            <a:r>
              <a:rPr lang="en-GB" dirty="0"/>
              <a:t>| </a:t>
            </a:r>
            <a:r>
              <a:rPr lang="en-GB" dirty="0" err="1" smtClean="0"/>
              <a:t>student_city</a:t>
            </a:r>
            <a:r>
              <a:rPr lang="en-GB" dirty="0" smtClean="0"/>
              <a:t> </a:t>
            </a:r>
            <a:r>
              <a:rPr lang="en-GB" dirty="0"/>
              <a:t>| </a:t>
            </a:r>
            <a:r>
              <a:rPr lang="en-GB" dirty="0" err="1" smtClean="0"/>
              <a:t>student_phone</a:t>
            </a:r>
            <a:r>
              <a:rPr lang="en-GB" dirty="0" smtClean="0"/>
              <a:t> </a:t>
            </a:r>
            <a:endParaRPr lang="en-GB" dirty="0"/>
          </a:p>
          <a:p>
            <a:pPr algn="just">
              <a:lnSpc>
                <a:spcPct val="150000"/>
              </a:lnSpc>
            </a:pPr>
            <a:r>
              <a:rPr lang="en-GB" dirty="0" smtClean="0"/>
              <a:t>--------+----------+-----------+----------+-----------+---------</a:t>
            </a:r>
          </a:p>
          <a:p>
            <a:pPr algn="just">
              <a:lnSpc>
                <a:spcPct val="150000"/>
              </a:lnSpc>
            </a:pPr>
            <a:r>
              <a:rPr lang="en-GB" b="1" dirty="0" smtClean="0"/>
              <a:t>Example : </a:t>
            </a:r>
            <a:r>
              <a:rPr lang="en-GB" dirty="0" smtClean="0"/>
              <a:t>DROP TABLE students;</a:t>
            </a:r>
            <a:endParaRPr lang="en-GB" dirty="0"/>
          </a:p>
          <a:p>
            <a:pPr algn="just">
              <a:lnSpc>
                <a:spcPct val="150000"/>
              </a:lnSpc>
            </a:pPr>
            <a:r>
              <a:rPr lang="en-GB" b="1" dirty="0" smtClean="0"/>
              <a:t>After </a:t>
            </a:r>
            <a:r>
              <a:rPr lang="en-GB" b="1" dirty="0"/>
              <a:t>DROP</a:t>
            </a:r>
          </a:p>
          <a:p>
            <a:pPr algn="just">
              <a:lnSpc>
                <a:spcPct val="150000"/>
              </a:lnSpc>
            </a:pPr>
            <a:r>
              <a:rPr lang="en-GB" dirty="0" err="1"/>
              <a:t>cqlsh:school</a:t>
            </a:r>
            <a:r>
              <a:rPr lang="en-GB" dirty="0"/>
              <a:t>&gt; select * from students</a:t>
            </a:r>
            <a:r>
              <a:rPr lang="en-GB" dirty="0" smtClean="0"/>
              <a:t>;</a:t>
            </a:r>
          </a:p>
          <a:p>
            <a:pPr algn="just">
              <a:lnSpc>
                <a:spcPct val="150000"/>
              </a:lnSpc>
            </a:pPr>
            <a:r>
              <a:rPr lang="en-GB" b="1" i="1" dirty="0" smtClean="0"/>
              <a:t>INVALID REQUESTS</a:t>
            </a:r>
            <a:endParaRPr lang="en-GB" b="1" i="1"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10926832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57280"/>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6740307"/>
          </a:xfrm>
          <a:prstGeom prst="rect">
            <a:avLst/>
          </a:prstGeom>
        </p:spPr>
        <p:txBody>
          <a:bodyPr wrap="square">
            <a:spAutoFit/>
          </a:bodyPr>
          <a:lstStyle/>
          <a:p>
            <a:pPr algn="just">
              <a:lnSpc>
                <a:spcPct val="150000"/>
              </a:lnSpc>
            </a:pPr>
            <a:r>
              <a:rPr lang="en-GB" b="1" dirty="0" smtClean="0"/>
              <a:t>INDEX: </a:t>
            </a:r>
            <a:r>
              <a:rPr lang="en-GB" dirty="0"/>
              <a:t>Define a new index on a single column of a table. If data already exists for the column, Cassandra indexes the data during the execution of this statement. After the index is created, Cassandra indexes new data for the column automatically when new data is inserted</a:t>
            </a:r>
            <a:r>
              <a:rPr lang="en-GB" dirty="0" smtClean="0"/>
              <a:t>. [ Efficiently Retrieve Data]</a:t>
            </a:r>
            <a:endParaRPr lang="en-GB" b="1" dirty="0" smtClean="0"/>
          </a:p>
          <a:p>
            <a:pPr algn="just">
              <a:lnSpc>
                <a:spcPct val="150000"/>
              </a:lnSpc>
            </a:pPr>
            <a:r>
              <a:rPr lang="en-GB" b="1" dirty="0" smtClean="0"/>
              <a:t>Rules for creating an Index:</a:t>
            </a:r>
          </a:p>
          <a:p>
            <a:pPr marL="285750" indent="-285750" algn="just">
              <a:lnSpc>
                <a:spcPct val="150000"/>
              </a:lnSpc>
              <a:buFont typeface="Arial" panose="020B0604020202020204" pitchFamily="34" charset="0"/>
              <a:buChar char="•"/>
            </a:pPr>
            <a:r>
              <a:rPr lang="en-GB" dirty="0" smtClean="0"/>
              <a:t>The Index </a:t>
            </a:r>
            <a:r>
              <a:rPr lang="en-GB" b="1" i="1" dirty="0" smtClean="0">
                <a:solidFill>
                  <a:srgbClr val="FF0000"/>
                </a:solidFill>
              </a:rPr>
              <a:t>cannot be created on the primary key</a:t>
            </a:r>
            <a:r>
              <a:rPr lang="en-GB" dirty="0" smtClean="0">
                <a:solidFill>
                  <a:srgbClr val="FF0000"/>
                </a:solidFill>
              </a:rPr>
              <a:t> </a:t>
            </a:r>
            <a:r>
              <a:rPr lang="en-GB" dirty="0" smtClean="0"/>
              <a:t>as a primary key is already indexed.</a:t>
            </a:r>
          </a:p>
          <a:p>
            <a:pPr marL="285750" indent="-285750" algn="just">
              <a:lnSpc>
                <a:spcPct val="150000"/>
              </a:lnSpc>
              <a:buFont typeface="Arial" panose="020B0604020202020204" pitchFamily="34" charset="0"/>
              <a:buChar char="•"/>
            </a:pPr>
            <a:r>
              <a:rPr lang="en-GB" dirty="0" smtClean="0"/>
              <a:t>Without indexing the column, </a:t>
            </a:r>
            <a:r>
              <a:rPr lang="en-GB" b="1" i="1" dirty="0" smtClean="0">
                <a:solidFill>
                  <a:srgbClr val="FF0000"/>
                </a:solidFill>
              </a:rPr>
              <a:t>Cassandra can’t filter that column</a:t>
            </a:r>
            <a:r>
              <a:rPr lang="en-GB" dirty="0" smtClean="0">
                <a:solidFill>
                  <a:srgbClr val="FF0000"/>
                </a:solidFill>
              </a:rPr>
              <a:t> </a:t>
            </a:r>
            <a:r>
              <a:rPr lang="en-GB" dirty="0" smtClean="0"/>
              <a:t>unless it’s a primary key.</a:t>
            </a:r>
          </a:p>
          <a:p>
            <a:pPr algn="just">
              <a:lnSpc>
                <a:spcPct val="150000"/>
              </a:lnSpc>
            </a:pPr>
            <a:r>
              <a:rPr lang="en-GB" b="1" dirty="0" smtClean="0"/>
              <a:t>Syntax:</a:t>
            </a:r>
          </a:p>
          <a:p>
            <a:pPr algn="just">
              <a:lnSpc>
                <a:spcPct val="150000"/>
              </a:lnSpc>
            </a:pPr>
            <a:r>
              <a:rPr lang="en-GB" dirty="0" smtClean="0"/>
              <a:t>CREATE INDEX &lt;identifier&gt;ON&lt;</a:t>
            </a:r>
            <a:r>
              <a:rPr lang="en-GB" dirty="0" err="1" smtClean="0"/>
              <a:t>tablename</a:t>
            </a:r>
            <a:r>
              <a:rPr lang="en-GB" dirty="0" smtClean="0"/>
              <a:t>&gt;</a:t>
            </a:r>
          </a:p>
          <a:p>
            <a:pPr marL="285750" indent="-285750" algn="just">
              <a:lnSpc>
                <a:spcPct val="150000"/>
              </a:lnSpc>
              <a:buFont typeface="Arial" panose="020B0604020202020204" pitchFamily="34" charset="0"/>
              <a:buChar char="•"/>
            </a:pPr>
            <a:endParaRPr lang="en-GB" dirty="0" smtClean="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2487077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57280"/>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7155805"/>
          </a:xfrm>
          <a:prstGeom prst="rect">
            <a:avLst/>
          </a:prstGeom>
        </p:spPr>
        <p:txBody>
          <a:bodyPr wrap="square">
            <a:spAutoFit/>
          </a:bodyPr>
          <a:lstStyle/>
          <a:p>
            <a:pPr algn="just">
              <a:lnSpc>
                <a:spcPct val="150000"/>
              </a:lnSpc>
            </a:pPr>
            <a:r>
              <a:rPr lang="en-GB" b="1" dirty="0" smtClean="0">
                <a:solidFill>
                  <a:srgbClr val="FF0000"/>
                </a:solidFill>
              </a:rPr>
              <a:t>Before Indexing</a:t>
            </a:r>
          </a:p>
          <a:p>
            <a:pPr algn="just">
              <a:lnSpc>
                <a:spcPct val="150000"/>
              </a:lnSpc>
            </a:pPr>
            <a:r>
              <a:rPr lang="en-GB" dirty="0" err="1" smtClean="0"/>
              <a:t>cqlsh:school</a:t>
            </a:r>
            <a:r>
              <a:rPr lang="en-GB" dirty="0"/>
              <a:t>&gt; select * from students;</a:t>
            </a:r>
          </a:p>
          <a:p>
            <a:pPr algn="just">
              <a:lnSpc>
                <a:spcPct val="150000"/>
              </a:lnSpc>
            </a:pPr>
            <a:r>
              <a:rPr lang="en-GB" dirty="0" err="1"/>
              <a:t>student_id</a:t>
            </a:r>
            <a:r>
              <a:rPr lang="en-GB" dirty="0"/>
              <a:t> | </a:t>
            </a:r>
            <a:r>
              <a:rPr lang="en-GB" dirty="0" err="1"/>
              <a:t>student_name</a:t>
            </a:r>
            <a:r>
              <a:rPr lang="en-GB" dirty="0"/>
              <a:t> | </a:t>
            </a:r>
            <a:r>
              <a:rPr lang="en-GB" dirty="0" err="1"/>
              <a:t>student_email</a:t>
            </a:r>
            <a:r>
              <a:rPr lang="en-GB" dirty="0"/>
              <a:t> | </a:t>
            </a:r>
            <a:r>
              <a:rPr lang="en-GB" dirty="0" err="1"/>
              <a:t>student_city</a:t>
            </a:r>
            <a:r>
              <a:rPr lang="en-GB" dirty="0"/>
              <a:t> | </a:t>
            </a:r>
            <a:r>
              <a:rPr lang="en-GB" dirty="0" err="1"/>
              <a:t>student_phone</a:t>
            </a:r>
            <a:r>
              <a:rPr lang="en-GB" dirty="0"/>
              <a:t> </a:t>
            </a:r>
          </a:p>
          <a:p>
            <a:pPr algn="just">
              <a:lnSpc>
                <a:spcPct val="150000"/>
              </a:lnSpc>
            </a:pPr>
            <a:r>
              <a:rPr lang="en-GB" dirty="0"/>
              <a:t>--------+----------+-----------+----------+-----------+---------</a:t>
            </a:r>
          </a:p>
          <a:p>
            <a:pPr algn="just">
              <a:lnSpc>
                <a:spcPct val="150000"/>
              </a:lnSpc>
            </a:pPr>
            <a:r>
              <a:rPr lang="en-GB" dirty="0"/>
              <a:t>     1        NASUR              null   		</a:t>
            </a:r>
            <a:r>
              <a:rPr lang="en-GB" dirty="0" err="1"/>
              <a:t>NewTown</a:t>
            </a:r>
            <a:r>
              <a:rPr lang="en-GB" dirty="0"/>
              <a:t>	 4567	</a:t>
            </a:r>
          </a:p>
          <a:p>
            <a:pPr algn="just">
              <a:lnSpc>
                <a:spcPct val="150000"/>
              </a:lnSpc>
            </a:pPr>
            <a:r>
              <a:rPr lang="en-GB" dirty="0"/>
              <a:t>     2       </a:t>
            </a:r>
            <a:r>
              <a:rPr lang="en-GB" dirty="0" err="1"/>
              <a:t>Ahamed</a:t>
            </a:r>
            <a:r>
              <a:rPr lang="en-GB" dirty="0"/>
              <a:t>   	       null		</a:t>
            </a:r>
            <a:r>
              <a:rPr lang="en-GB" dirty="0" err="1"/>
              <a:t>NewTown</a:t>
            </a:r>
            <a:r>
              <a:rPr lang="en-GB" dirty="0"/>
              <a:t>                   null</a:t>
            </a:r>
          </a:p>
          <a:p>
            <a:pPr algn="just">
              <a:lnSpc>
                <a:spcPct val="150000"/>
              </a:lnSpc>
            </a:pPr>
            <a:r>
              <a:rPr lang="en-GB" dirty="0"/>
              <a:t>     3        </a:t>
            </a:r>
            <a:r>
              <a:rPr lang="en-GB" dirty="0" err="1"/>
              <a:t>Simaq</a:t>
            </a:r>
            <a:r>
              <a:rPr lang="en-GB" dirty="0"/>
              <a:t>       	        null		</a:t>
            </a:r>
            <a:r>
              <a:rPr lang="en-GB" dirty="0" err="1"/>
              <a:t>MSPalaya</a:t>
            </a:r>
            <a:r>
              <a:rPr lang="en-GB" dirty="0"/>
              <a:t>    	</a:t>
            </a:r>
            <a:r>
              <a:rPr lang="en-GB" dirty="0" smtClean="0"/>
              <a:t>1234</a:t>
            </a:r>
          </a:p>
          <a:p>
            <a:pPr algn="just">
              <a:lnSpc>
                <a:spcPct val="150000"/>
              </a:lnSpc>
            </a:pPr>
            <a:endParaRPr lang="en-GB" dirty="0"/>
          </a:p>
          <a:p>
            <a:pPr algn="just">
              <a:lnSpc>
                <a:spcPct val="150000"/>
              </a:lnSpc>
            </a:pPr>
            <a:r>
              <a:rPr lang="en-GB" dirty="0" err="1" smtClean="0"/>
              <a:t>cqlsh:school</a:t>
            </a:r>
            <a:r>
              <a:rPr lang="en-GB" dirty="0"/>
              <a:t>&gt; </a:t>
            </a:r>
            <a:r>
              <a:rPr lang="en-GB" dirty="0" smtClean="0"/>
              <a:t>CREATE INDEX name on students(</a:t>
            </a:r>
            <a:r>
              <a:rPr lang="en-GB" dirty="0" err="1" smtClean="0"/>
              <a:t>student_name</a:t>
            </a:r>
            <a:r>
              <a:rPr lang="en-GB" dirty="0" smtClean="0"/>
              <a:t>);</a:t>
            </a:r>
          </a:p>
          <a:p>
            <a:pPr algn="just">
              <a:lnSpc>
                <a:spcPct val="150000"/>
              </a:lnSpc>
            </a:pPr>
            <a:r>
              <a:rPr lang="en-GB" dirty="0" err="1"/>
              <a:t>cqlsh:school</a:t>
            </a:r>
            <a:r>
              <a:rPr lang="en-GB" dirty="0"/>
              <a:t>&gt; CREATE INDEX name on students(</a:t>
            </a:r>
            <a:r>
              <a:rPr lang="en-GB" dirty="0" err="1"/>
              <a:t>student_name</a:t>
            </a:r>
            <a:r>
              <a:rPr lang="en-GB" dirty="0" smtClean="0"/>
              <a:t>);</a:t>
            </a:r>
          </a:p>
          <a:p>
            <a:pPr algn="just">
              <a:lnSpc>
                <a:spcPct val="150000"/>
              </a:lnSpc>
            </a:pPr>
            <a:r>
              <a:rPr lang="en-GB" b="1" i="1" dirty="0" smtClean="0"/>
              <a:t>INVALID REQUEST: Index name already exists</a:t>
            </a:r>
            <a:endParaRPr lang="en-GB" b="1" i="1" dirty="0"/>
          </a:p>
          <a:p>
            <a:pPr algn="just">
              <a:lnSpc>
                <a:spcPct val="150000"/>
              </a:lnSpc>
            </a:pPr>
            <a:endParaRPr lang="en-GB" dirty="0" smtClean="0"/>
          </a:p>
          <a:p>
            <a:pPr algn="just">
              <a:lnSpc>
                <a:spcPct val="150000"/>
              </a:lnSpc>
            </a:pP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3557769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57280"/>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6740307"/>
          </a:xfrm>
          <a:prstGeom prst="rect">
            <a:avLst/>
          </a:prstGeom>
        </p:spPr>
        <p:txBody>
          <a:bodyPr wrap="square">
            <a:spAutoFit/>
          </a:bodyPr>
          <a:lstStyle/>
          <a:p>
            <a:pPr algn="just">
              <a:lnSpc>
                <a:spcPct val="150000"/>
              </a:lnSpc>
            </a:pPr>
            <a:r>
              <a:rPr lang="en-GB" b="1" dirty="0" smtClean="0">
                <a:solidFill>
                  <a:srgbClr val="FF0000"/>
                </a:solidFill>
              </a:rPr>
              <a:t>After Indexing</a:t>
            </a:r>
          </a:p>
          <a:p>
            <a:pPr algn="just">
              <a:lnSpc>
                <a:spcPct val="150000"/>
              </a:lnSpc>
            </a:pPr>
            <a:r>
              <a:rPr lang="en-GB" dirty="0" err="1" smtClean="0"/>
              <a:t>cqlsh:school</a:t>
            </a:r>
            <a:r>
              <a:rPr lang="en-GB" dirty="0"/>
              <a:t>&gt; </a:t>
            </a:r>
            <a:r>
              <a:rPr lang="en-GB" dirty="0" smtClean="0"/>
              <a:t>SELECT * FROM students WHERE </a:t>
            </a:r>
            <a:r>
              <a:rPr lang="en-GB" dirty="0" err="1" smtClean="0"/>
              <a:t>student_name</a:t>
            </a:r>
            <a:r>
              <a:rPr lang="en-GB" dirty="0" smtClean="0"/>
              <a:t>=‘NASUR’;</a:t>
            </a:r>
          </a:p>
          <a:p>
            <a:pPr algn="just">
              <a:lnSpc>
                <a:spcPct val="150000"/>
              </a:lnSpc>
            </a:pPr>
            <a:r>
              <a:rPr lang="en-GB" dirty="0" err="1" smtClean="0"/>
              <a:t>student_id</a:t>
            </a:r>
            <a:r>
              <a:rPr lang="en-GB" dirty="0" smtClean="0"/>
              <a:t> | </a:t>
            </a:r>
            <a:r>
              <a:rPr lang="en-GB" dirty="0" err="1" smtClean="0"/>
              <a:t>student_name</a:t>
            </a:r>
            <a:r>
              <a:rPr lang="en-GB" dirty="0" smtClean="0"/>
              <a:t> | </a:t>
            </a:r>
            <a:r>
              <a:rPr lang="en-GB" dirty="0" err="1" smtClean="0"/>
              <a:t>student_email</a:t>
            </a:r>
            <a:r>
              <a:rPr lang="en-GB" dirty="0" smtClean="0"/>
              <a:t> | </a:t>
            </a:r>
            <a:r>
              <a:rPr lang="en-GB" dirty="0" err="1" smtClean="0"/>
              <a:t>student_city</a:t>
            </a:r>
            <a:r>
              <a:rPr lang="en-GB" dirty="0" smtClean="0"/>
              <a:t> | </a:t>
            </a:r>
            <a:r>
              <a:rPr lang="en-GB" dirty="0" err="1" smtClean="0"/>
              <a:t>student_phone</a:t>
            </a:r>
            <a:r>
              <a:rPr lang="en-GB" dirty="0" smtClean="0"/>
              <a:t> </a:t>
            </a:r>
          </a:p>
          <a:p>
            <a:pPr algn="just">
              <a:lnSpc>
                <a:spcPct val="150000"/>
              </a:lnSpc>
            </a:pPr>
            <a:r>
              <a:rPr lang="en-GB" dirty="0" smtClean="0"/>
              <a:t>--------+----------+-----------+----------+-----------+---------</a:t>
            </a:r>
            <a:endParaRPr lang="en-GB" dirty="0"/>
          </a:p>
          <a:p>
            <a:pPr algn="just">
              <a:lnSpc>
                <a:spcPct val="150000"/>
              </a:lnSpc>
            </a:pPr>
            <a:r>
              <a:rPr lang="en-GB" dirty="0"/>
              <a:t>     1        NASUR              null   		</a:t>
            </a:r>
            <a:r>
              <a:rPr lang="en-GB" dirty="0" err="1"/>
              <a:t>NewTown</a:t>
            </a:r>
            <a:r>
              <a:rPr lang="en-GB" dirty="0"/>
              <a:t>	 4567	</a:t>
            </a:r>
          </a:p>
          <a:p>
            <a:pPr algn="just">
              <a:lnSpc>
                <a:spcPct val="150000"/>
              </a:lnSpc>
            </a:pPr>
            <a:r>
              <a:rPr lang="en-GB" dirty="0"/>
              <a:t>     </a:t>
            </a:r>
            <a:endParaRPr lang="en-GB" dirty="0" smtClean="0"/>
          </a:p>
          <a:p>
            <a:pPr algn="just">
              <a:lnSpc>
                <a:spcPct val="150000"/>
              </a:lnSpc>
            </a:pPr>
            <a:r>
              <a:rPr lang="en-GB" dirty="0"/>
              <a:t> </a:t>
            </a:r>
            <a:r>
              <a:rPr lang="en-GB" dirty="0" smtClean="0"/>
              <a:t> </a:t>
            </a:r>
            <a:r>
              <a:rPr lang="en-GB" b="1" dirty="0" smtClean="0"/>
              <a:t>DROP INDEXING:</a:t>
            </a:r>
          </a:p>
          <a:p>
            <a:pPr algn="just">
              <a:lnSpc>
                <a:spcPct val="150000"/>
              </a:lnSpc>
            </a:pPr>
            <a:r>
              <a:rPr lang="en-GB" dirty="0" smtClean="0"/>
              <a:t>  </a:t>
            </a:r>
          </a:p>
          <a:p>
            <a:pPr algn="just">
              <a:lnSpc>
                <a:spcPct val="150000"/>
              </a:lnSpc>
            </a:pPr>
            <a:r>
              <a:rPr lang="en-GB" b="1" dirty="0" smtClean="0"/>
              <a:t>Syntax</a:t>
            </a:r>
            <a:r>
              <a:rPr lang="en-GB" dirty="0" smtClean="0"/>
              <a:t>: DROP </a:t>
            </a:r>
            <a:r>
              <a:rPr lang="en-GB" dirty="0"/>
              <a:t>INDEX &lt;identifier</a:t>
            </a:r>
            <a:r>
              <a:rPr lang="en-GB" dirty="0" smtClean="0"/>
              <a:t>&gt;</a:t>
            </a:r>
          </a:p>
          <a:p>
            <a:pPr algn="just">
              <a:lnSpc>
                <a:spcPct val="150000"/>
              </a:lnSpc>
            </a:pPr>
            <a:r>
              <a:rPr lang="en-GB" dirty="0" smtClean="0"/>
              <a:t>Example: DROP INDEX </a:t>
            </a:r>
            <a:r>
              <a:rPr lang="en-GB" dirty="0" err="1" smtClean="0"/>
              <a:t>student_name</a:t>
            </a:r>
            <a:r>
              <a:rPr lang="en-GB" dirty="0" smtClean="0"/>
              <a:t>;</a:t>
            </a:r>
            <a:endParaRPr lang="en-GB" dirty="0"/>
          </a:p>
          <a:p>
            <a:pPr algn="just">
              <a:lnSpc>
                <a:spcPct val="150000"/>
              </a:lnSpc>
            </a:pPr>
            <a:endParaRPr lang="en-GB" dirty="0" smtClean="0"/>
          </a:p>
          <a:p>
            <a:pPr algn="just">
              <a:lnSpc>
                <a:spcPct val="150000"/>
              </a:lnSpc>
            </a:pP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1210788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OPERATION’s</a:t>
            </a:r>
            <a:endParaRPr lang="en-IN" dirty="0"/>
          </a:p>
        </p:txBody>
      </p:sp>
      <p:sp>
        <p:nvSpPr>
          <p:cNvPr id="3" name="Content Placeholder 2"/>
          <p:cNvSpPr>
            <a:spLocks noGrp="1"/>
          </p:cNvSpPr>
          <p:nvPr>
            <p:ph idx="1"/>
          </p:nvPr>
        </p:nvSpPr>
        <p:spPr/>
        <p:txBody>
          <a:bodyPr/>
          <a:lstStyle/>
          <a:p>
            <a:r>
              <a:rPr lang="en-GB" sz="2000" dirty="0" smtClean="0"/>
              <a:t>Creating Table</a:t>
            </a:r>
          </a:p>
          <a:p>
            <a:r>
              <a:rPr lang="en-GB" sz="2000" dirty="0" smtClean="0"/>
              <a:t>Inserting Table</a:t>
            </a:r>
          </a:p>
          <a:p>
            <a:r>
              <a:rPr lang="en-GB" sz="2000" dirty="0" smtClean="0"/>
              <a:t>Read Table</a:t>
            </a:r>
          </a:p>
          <a:p>
            <a:r>
              <a:rPr lang="en-GB" sz="2000" dirty="0" smtClean="0"/>
              <a:t>Update Table</a:t>
            </a:r>
          </a:p>
          <a:p>
            <a:r>
              <a:rPr lang="en-GB" sz="2000" dirty="0" smtClean="0"/>
              <a:t>Delete Table</a:t>
            </a:r>
          </a:p>
          <a:p>
            <a:r>
              <a:rPr lang="en-GB" sz="2000" dirty="0" smtClean="0"/>
              <a:t>Batch Table</a:t>
            </a:r>
          </a:p>
          <a:p>
            <a:r>
              <a:rPr lang="en-GB" sz="2000" dirty="0" smtClean="0"/>
              <a:t>Alter Table</a:t>
            </a:r>
          </a:p>
          <a:p>
            <a:r>
              <a:rPr lang="en-GB" sz="2000" dirty="0" smtClean="0"/>
              <a:t>Truncate Table</a:t>
            </a:r>
          </a:p>
          <a:p>
            <a:r>
              <a:rPr lang="en-GB" sz="2000" dirty="0" smtClean="0"/>
              <a:t>Drop Table</a:t>
            </a:r>
          </a:p>
          <a:p>
            <a:r>
              <a:rPr lang="en-GB" sz="2000" dirty="0" smtClean="0"/>
              <a:t>Indexing</a:t>
            </a:r>
            <a:endParaRPr lang="en-IN" sz="2000" dirty="0"/>
          </a:p>
        </p:txBody>
      </p:sp>
      <p:sp>
        <p:nvSpPr>
          <p:cNvPr id="4" name="Footer Placeholder 3"/>
          <p:cNvSpPr>
            <a:spLocks noGrp="1"/>
          </p:cNvSpPr>
          <p:nvPr>
            <p:ph type="ftr" sz="quarter" idx="11"/>
          </p:nvPr>
        </p:nvSpPr>
        <p:spPr/>
        <p:txBody>
          <a:bodyPr/>
          <a:lstStyle/>
          <a:p>
            <a:r>
              <a:rPr lang="en-US" smtClean="0"/>
              <a:t>CSE2024 NoSQL Databases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550197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745" y="1108364"/>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a:t>
            </a:r>
            <a:endParaRPr lang="en-IN" sz="2800" b="1" dirty="0"/>
          </a:p>
        </p:txBody>
      </p:sp>
      <p:sp>
        <p:nvSpPr>
          <p:cNvPr id="8" name="Rectangle 7"/>
          <p:cNvSpPr/>
          <p:nvPr/>
        </p:nvSpPr>
        <p:spPr>
          <a:xfrm>
            <a:off x="330958" y="1190262"/>
            <a:ext cx="8584442" cy="4708981"/>
          </a:xfrm>
          <a:prstGeom prst="rect">
            <a:avLst/>
          </a:prstGeom>
        </p:spPr>
        <p:txBody>
          <a:bodyPr wrap="square">
            <a:spAutoFit/>
          </a:bodyPr>
          <a:lstStyle/>
          <a:p>
            <a:pPr algn="just">
              <a:lnSpc>
                <a:spcPct val="150000"/>
              </a:lnSpc>
            </a:pPr>
            <a:r>
              <a:rPr lang="en-GB" b="1" dirty="0" smtClean="0"/>
              <a:t>CREATING TABLE: </a:t>
            </a:r>
            <a:r>
              <a:rPr lang="en-GB" dirty="0"/>
              <a:t>You can create a table using the command </a:t>
            </a:r>
            <a:r>
              <a:rPr lang="en-GB" b="1" dirty="0"/>
              <a:t>CREATE TABLE</a:t>
            </a:r>
            <a:endParaRPr lang="en-GB" b="1" dirty="0" smtClean="0"/>
          </a:p>
          <a:p>
            <a:pPr algn="just">
              <a:lnSpc>
                <a:spcPct val="150000"/>
              </a:lnSpc>
            </a:pPr>
            <a:r>
              <a:rPr lang="en-GB" b="1" dirty="0" smtClean="0"/>
              <a:t>Syntax: </a:t>
            </a:r>
          </a:p>
          <a:p>
            <a:pPr algn="just">
              <a:lnSpc>
                <a:spcPct val="150000"/>
              </a:lnSpc>
            </a:pPr>
            <a:r>
              <a:rPr lang="en-GB" dirty="0" smtClean="0"/>
              <a:t>CREATE </a:t>
            </a:r>
            <a:r>
              <a:rPr lang="en-GB" dirty="0"/>
              <a:t>(TABLE | </a:t>
            </a:r>
            <a:r>
              <a:rPr lang="en-GB" dirty="0" smtClean="0"/>
              <a:t>COLUMN FAMILY) </a:t>
            </a:r>
            <a:r>
              <a:rPr lang="en-GB" dirty="0"/>
              <a:t>&lt;</a:t>
            </a:r>
            <a:r>
              <a:rPr lang="en-GB" dirty="0" err="1"/>
              <a:t>tablename</a:t>
            </a:r>
            <a:r>
              <a:rPr lang="en-GB" dirty="0"/>
              <a:t>&gt;</a:t>
            </a:r>
          </a:p>
          <a:p>
            <a:pPr algn="just">
              <a:lnSpc>
                <a:spcPct val="150000"/>
              </a:lnSpc>
            </a:pPr>
            <a:r>
              <a:rPr lang="en-GB" dirty="0"/>
              <a:t>('&lt;column-definition&gt;' , '&lt;column-definition&gt;')</a:t>
            </a:r>
          </a:p>
          <a:p>
            <a:pPr algn="just">
              <a:lnSpc>
                <a:spcPct val="150000"/>
              </a:lnSpc>
            </a:pPr>
            <a:r>
              <a:rPr lang="en-GB" dirty="0"/>
              <a:t>(WITH &lt;option&gt; AND &lt;option</a:t>
            </a:r>
            <a:r>
              <a:rPr lang="en-GB" dirty="0" smtClean="0"/>
              <a:t>&gt;)</a:t>
            </a:r>
          </a:p>
          <a:p>
            <a:pPr algn="just">
              <a:lnSpc>
                <a:spcPct val="150000"/>
              </a:lnSpc>
            </a:pPr>
            <a:r>
              <a:rPr lang="en-GB" b="1" dirty="0" smtClean="0"/>
              <a:t>Example :</a:t>
            </a:r>
          </a:p>
          <a:p>
            <a:pPr algn="just">
              <a:lnSpc>
                <a:spcPct val="150000"/>
              </a:lnSpc>
            </a:pPr>
            <a:r>
              <a:rPr lang="en-GB" dirty="0"/>
              <a:t>CREATE TABLE </a:t>
            </a:r>
            <a:r>
              <a:rPr lang="en-GB" dirty="0" err="1" smtClean="0"/>
              <a:t>table</a:t>
            </a:r>
            <a:r>
              <a:rPr lang="en-GB" dirty="0" smtClean="0"/>
              <a:t> name(</a:t>
            </a:r>
            <a:endParaRPr lang="en-GB" dirty="0"/>
          </a:p>
          <a:p>
            <a:pPr algn="just">
              <a:lnSpc>
                <a:spcPct val="150000"/>
              </a:lnSpc>
            </a:pPr>
            <a:r>
              <a:rPr lang="en-GB" dirty="0"/>
              <a:t>   column1 name datatype </a:t>
            </a:r>
            <a:r>
              <a:rPr lang="en-GB" dirty="0" smtClean="0"/>
              <a:t>PRIMARY KEY,</a:t>
            </a:r>
            <a:endParaRPr lang="en-GB" dirty="0"/>
          </a:p>
          <a:p>
            <a:pPr algn="just">
              <a:lnSpc>
                <a:spcPct val="150000"/>
              </a:lnSpc>
            </a:pPr>
            <a:r>
              <a:rPr lang="en-GB" dirty="0"/>
              <a:t>   column2 name data type,</a:t>
            </a:r>
          </a:p>
          <a:p>
            <a:pPr algn="just">
              <a:lnSpc>
                <a:spcPct val="150000"/>
              </a:lnSpc>
            </a:pPr>
            <a:r>
              <a:rPr lang="en-GB" dirty="0"/>
              <a:t>   column3 name data type.</a:t>
            </a:r>
          </a:p>
          <a:p>
            <a:pPr algn="just">
              <a:lnSpc>
                <a:spcPct val="150000"/>
              </a:lnSpc>
            </a:pPr>
            <a:r>
              <a:rPr lang="en-GB" dirty="0"/>
              <a:t>   )</a:t>
            </a:r>
          </a:p>
        </p:txBody>
      </p:sp>
    </p:spTree>
    <p:extLst>
      <p:ext uri="{BB962C8B-B14F-4D97-AF65-F5344CB8AC3E}">
        <p14:creationId xmlns:p14="http://schemas.microsoft.com/office/powerpoint/2010/main" val="3383682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745" y="1108364"/>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6324808"/>
          </a:xfrm>
          <a:prstGeom prst="rect">
            <a:avLst/>
          </a:prstGeom>
        </p:spPr>
        <p:txBody>
          <a:bodyPr wrap="square">
            <a:spAutoFit/>
          </a:bodyPr>
          <a:lstStyle/>
          <a:p>
            <a:pPr algn="just">
              <a:lnSpc>
                <a:spcPct val="150000"/>
              </a:lnSpc>
            </a:pPr>
            <a:r>
              <a:rPr lang="en-GB" b="1" dirty="0" smtClean="0"/>
              <a:t>Primary Key :</a:t>
            </a:r>
          </a:p>
          <a:p>
            <a:pPr algn="just">
              <a:lnSpc>
                <a:spcPct val="150000"/>
              </a:lnSpc>
            </a:pPr>
            <a:r>
              <a:rPr lang="en-GB" dirty="0"/>
              <a:t>The primary key is a column that is used to uniquely identify a row. Therefore</a:t>
            </a:r>
            <a:r>
              <a:rPr lang="en-GB" dirty="0" smtClean="0"/>
              <a:t>, defining </a:t>
            </a:r>
            <a:r>
              <a:rPr lang="en-GB" dirty="0"/>
              <a:t>a primary key is mandatory while creating a table. A primary key is made of one or more columns of a table</a:t>
            </a:r>
            <a:r>
              <a:rPr lang="en-GB" dirty="0" smtClean="0"/>
              <a:t>.</a:t>
            </a:r>
          </a:p>
          <a:p>
            <a:pPr algn="just">
              <a:lnSpc>
                <a:spcPct val="150000"/>
              </a:lnSpc>
            </a:pPr>
            <a:r>
              <a:rPr lang="en-GB" b="1" dirty="0" smtClean="0"/>
              <a:t>Example :</a:t>
            </a:r>
          </a:p>
          <a:p>
            <a:pPr algn="just">
              <a:lnSpc>
                <a:spcPct val="150000"/>
              </a:lnSpc>
            </a:pPr>
            <a:r>
              <a:rPr lang="en-GB" dirty="0" err="1"/>
              <a:t>cqlsh</a:t>
            </a:r>
            <a:r>
              <a:rPr lang="en-GB" dirty="0"/>
              <a:t>&gt; USE </a:t>
            </a:r>
            <a:r>
              <a:rPr lang="en-GB" dirty="0" smtClean="0"/>
              <a:t>school;</a:t>
            </a:r>
            <a:endParaRPr lang="en-GB" dirty="0"/>
          </a:p>
          <a:p>
            <a:pPr algn="just">
              <a:lnSpc>
                <a:spcPct val="150000"/>
              </a:lnSpc>
            </a:pPr>
            <a:r>
              <a:rPr lang="en-GB" dirty="0" err="1" smtClean="0"/>
              <a:t>cqlsh:school</a:t>
            </a:r>
            <a:r>
              <a:rPr lang="en-GB" dirty="0" smtClean="0"/>
              <a:t>&gt;; </a:t>
            </a:r>
            <a:r>
              <a:rPr lang="en-GB" dirty="0"/>
              <a:t>CREATE TABLE </a:t>
            </a:r>
            <a:r>
              <a:rPr lang="en-GB" dirty="0" smtClean="0"/>
              <a:t>students(</a:t>
            </a:r>
            <a:endParaRPr lang="en-GB" dirty="0"/>
          </a:p>
          <a:p>
            <a:pPr algn="just">
              <a:lnSpc>
                <a:spcPct val="150000"/>
              </a:lnSpc>
            </a:pPr>
            <a:r>
              <a:rPr lang="en-GB" dirty="0"/>
              <a:t>   </a:t>
            </a:r>
            <a:r>
              <a:rPr lang="en-GB" dirty="0" err="1" smtClean="0"/>
              <a:t>student_id</a:t>
            </a:r>
            <a:r>
              <a:rPr lang="en-GB" dirty="0" smtClean="0"/>
              <a:t> </a:t>
            </a:r>
            <a:r>
              <a:rPr lang="en-GB" dirty="0" err="1"/>
              <a:t>int</a:t>
            </a:r>
            <a:r>
              <a:rPr lang="en-GB" dirty="0"/>
              <a:t> PRIMARY KEY,</a:t>
            </a:r>
          </a:p>
          <a:p>
            <a:pPr algn="just">
              <a:lnSpc>
                <a:spcPct val="150000"/>
              </a:lnSpc>
            </a:pPr>
            <a:r>
              <a:rPr lang="en-GB" dirty="0"/>
              <a:t>  </a:t>
            </a:r>
            <a:r>
              <a:rPr lang="en-GB" dirty="0" smtClean="0"/>
              <a:t> </a:t>
            </a:r>
            <a:r>
              <a:rPr lang="en-GB" dirty="0" err="1" smtClean="0"/>
              <a:t>student_name</a:t>
            </a:r>
            <a:r>
              <a:rPr lang="en-GB" dirty="0" smtClean="0"/>
              <a:t> </a:t>
            </a:r>
            <a:r>
              <a:rPr lang="en-GB" dirty="0"/>
              <a:t>text,</a:t>
            </a:r>
          </a:p>
          <a:p>
            <a:pPr algn="just">
              <a:lnSpc>
                <a:spcPct val="150000"/>
              </a:lnSpc>
            </a:pPr>
            <a:r>
              <a:rPr lang="en-GB" dirty="0"/>
              <a:t>   </a:t>
            </a:r>
            <a:r>
              <a:rPr lang="en-GB" dirty="0" err="1" smtClean="0"/>
              <a:t>student_city</a:t>
            </a:r>
            <a:r>
              <a:rPr lang="en-GB" dirty="0" smtClean="0"/>
              <a:t> </a:t>
            </a:r>
            <a:r>
              <a:rPr lang="en-GB" dirty="0"/>
              <a:t>text,</a:t>
            </a:r>
          </a:p>
          <a:p>
            <a:pPr algn="just">
              <a:lnSpc>
                <a:spcPct val="150000"/>
              </a:lnSpc>
            </a:pPr>
            <a:r>
              <a:rPr lang="en-GB" dirty="0" smtClean="0"/>
              <a:t>  </a:t>
            </a:r>
            <a:r>
              <a:rPr lang="en-GB" dirty="0" err="1" smtClean="0"/>
              <a:t>student_phone</a:t>
            </a:r>
            <a:r>
              <a:rPr lang="en-GB" dirty="0" smtClean="0"/>
              <a:t> </a:t>
            </a:r>
            <a:r>
              <a:rPr lang="en-GB" dirty="0" err="1"/>
              <a:t>varint</a:t>
            </a:r>
            <a:endParaRPr lang="en-GB" dirty="0"/>
          </a:p>
          <a:p>
            <a:pPr algn="just">
              <a:lnSpc>
                <a:spcPct val="150000"/>
              </a:lnSpc>
            </a:pPr>
            <a:r>
              <a:rPr lang="en-GB" dirty="0"/>
              <a:t>   );</a:t>
            </a:r>
            <a:endParaRPr lang="en-GB" dirty="0" smtClean="0"/>
          </a:p>
          <a:p>
            <a:pPr algn="just">
              <a:lnSpc>
                <a:spcPct val="150000"/>
              </a:lnSpc>
            </a:pPr>
            <a:endParaRPr lang="en-GB" b="1" dirty="0" smtClean="0"/>
          </a:p>
          <a:p>
            <a:pPr algn="just">
              <a:lnSpc>
                <a:spcPct val="150000"/>
              </a:lnSpc>
            </a:pPr>
            <a:endParaRPr lang="en-GB" b="1" dirty="0"/>
          </a:p>
          <a:p>
            <a:pPr algn="just">
              <a:lnSpc>
                <a:spcPct val="150000"/>
              </a:lnSpc>
            </a:pPr>
            <a:endParaRPr lang="en-GB" dirty="0"/>
          </a:p>
        </p:txBody>
      </p:sp>
    </p:spTree>
    <p:extLst>
      <p:ext uri="{BB962C8B-B14F-4D97-AF65-F5344CB8AC3E}">
        <p14:creationId xmlns:p14="http://schemas.microsoft.com/office/powerpoint/2010/main" val="3829885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745" y="1108364"/>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3416320"/>
          </a:xfrm>
          <a:prstGeom prst="rect">
            <a:avLst/>
          </a:prstGeom>
        </p:spPr>
        <p:txBody>
          <a:bodyPr wrap="square">
            <a:spAutoFit/>
          </a:bodyPr>
          <a:lstStyle/>
          <a:p>
            <a:pPr algn="just">
              <a:lnSpc>
                <a:spcPct val="150000"/>
              </a:lnSpc>
            </a:pPr>
            <a:r>
              <a:rPr lang="en-GB" dirty="0" err="1" smtClean="0"/>
              <a:t>cqlsh:school</a:t>
            </a:r>
            <a:r>
              <a:rPr lang="en-GB" dirty="0" smtClean="0"/>
              <a:t>&gt; </a:t>
            </a:r>
            <a:r>
              <a:rPr lang="en-GB" dirty="0"/>
              <a:t>select * from </a:t>
            </a:r>
            <a:r>
              <a:rPr lang="en-GB" dirty="0" smtClean="0"/>
              <a:t>students;</a:t>
            </a:r>
            <a:endParaRPr lang="en-GB" dirty="0"/>
          </a:p>
          <a:p>
            <a:pPr algn="just">
              <a:lnSpc>
                <a:spcPct val="150000"/>
              </a:lnSpc>
            </a:pPr>
            <a:endParaRPr lang="en-GB" dirty="0"/>
          </a:p>
          <a:p>
            <a:pPr algn="just">
              <a:lnSpc>
                <a:spcPct val="150000"/>
              </a:lnSpc>
            </a:pPr>
            <a:r>
              <a:rPr lang="en-GB" dirty="0"/>
              <a:t> </a:t>
            </a:r>
            <a:r>
              <a:rPr lang="en-GB" dirty="0" err="1" smtClean="0"/>
              <a:t>student_id</a:t>
            </a:r>
            <a:r>
              <a:rPr lang="en-GB" dirty="0" smtClean="0"/>
              <a:t> </a:t>
            </a:r>
            <a:r>
              <a:rPr lang="en-GB" dirty="0"/>
              <a:t>| </a:t>
            </a:r>
            <a:r>
              <a:rPr lang="en-GB" dirty="0" err="1" smtClean="0"/>
              <a:t>student_name</a:t>
            </a:r>
            <a:r>
              <a:rPr lang="en-GB" dirty="0" smtClean="0"/>
              <a:t>| </a:t>
            </a:r>
            <a:r>
              <a:rPr lang="en-GB" dirty="0" err="1" smtClean="0"/>
              <a:t>student_city</a:t>
            </a:r>
            <a:r>
              <a:rPr lang="en-GB" dirty="0" smtClean="0"/>
              <a:t> </a:t>
            </a:r>
            <a:r>
              <a:rPr lang="en-GB" dirty="0"/>
              <a:t>| </a:t>
            </a:r>
            <a:r>
              <a:rPr lang="en-GB" dirty="0" err="1"/>
              <a:t>emp_phone</a:t>
            </a:r>
            <a:r>
              <a:rPr lang="en-GB" dirty="0"/>
              <a:t> </a:t>
            </a:r>
          </a:p>
          <a:p>
            <a:pPr algn="just">
              <a:lnSpc>
                <a:spcPct val="150000"/>
              </a:lnSpc>
            </a:pPr>
            <a:r>
              <a:rPr lang="en-GB" dirty="0"/>
              <a:t>--------+----------+----------+-----------+---------</a:t>
            </a:r>
          </a:p>
          <a:p>
            <a:pPr algn="just">
              <a:lnSpc>
                <a:spcPct val="150000"/>
              </a:lnSpc>
            </a:pPr>
            <a:endParaRPr lang="en-GB" dirty="0"/>
          </a:p>
          <a:p>
            <a:pPr algn="just">
              <a:lnSpc>
                <a:spcPct val="150000"/>
              </a:lnSpc>
            </a:pPr>
            <a:r>
              <a:rPr lang="en-GB" dirty="0"/>
              <a:t>(0 rows)</a:t>
            </a:r>
            <a:endParaRPr lang="en-GB" dirty="0" smtClean="0"/>
          </a:p>
          <a:p>
            <a:pPr algn="just">
              <a:lnSpc>
                <a:spcPct val="150000"/>
              </a:lnSpc>
            </a:pPr>
            <a:endParaRPr lang="en-GB" dirty="0"/>
          </a:p>
          <a:p>
            <a:pPr algn="just">
              <a:lnSpc>
                <a:spcPct val="150000"/>
              </a:lnSpc>
            </a:pPr>
            <a:endParaRPr lang="en-GB" dirty="0"/>
          </a:p>
        </p:txBody>
      </p:sp>
    </p:spTree>
    <p:extLst>
      <p:ext uri="{BB962C8B-B14F-4D97-AF65-F5344CB8AC3E}">
        <p14:creationId xmlns:p14="http://schemas.microsoft.com/office/powerpoint/2010/main" val="2038352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4247317"/>
          </a:xfrm>
          <a:prstGeom prst="rect">
            <a:avLst/>
          </a:prstGeom>
        </p:spPr>
        <p:txBody>
          <a:bodyPr wrap="square">
            <a:spAutoFit/>
          </a:bodyPr>
          <a:lstStyle/>
          <a:p>
            <a:pPr algn="just">
              <a:lnSpc>
                <a:spcPct val="150000"/>
              </a:lnSpc>
            </a:pPr>
            <a:r>
              <a:rPr lang="en-GB" b="1" dirty="0" smtClean="0"/>
              <a:t>INSERT DATA</a:t>
            </a:r>
            <a:r>
              <a:rPr lang="en-GB" dirty="0"/>
              <a:t>: Inserts an entire row or </a:t>
            </a:r>
            <a:r>
              <a:rPr lang="en-GB" dirty="0" err="1"/>
              <a:t>upserts</a:t>
            </a:r>
            <a:r>
              <a:rPr lang="en-GB" dirty="0"/>
              <a:t> data into an existing row, using the full primary key.</a:t>
            </a:r>
            <a:endParaRPr lang="en-GB" dirty="0" smtClean="0"/>
          </a:p>
          <a:p>
            <a:pPr algn="just">
              <a:lnSpc>
                <a:spcPct val="150000"/>
              </a:lnSpc>
            </a:pPr>
            <a:r>
              <a:rPr lang="en-GB" b="1" dirty="0" smtClean="0"/>
              <a:t>Syntax:</a:t>
            </a:r>
          </a:p>
          <a:p>
            <a:pPr algn="just">
              <a:lnSpc>
                <a:spcPct val="150000"/>
              </a:lnSpc>
            </a:pPr>
            <a:r>
              <a:rPr lang="en-GB" dirty="0" smtClean="0"/>
              <a:t>INSERT INTO </a:t>
            </a:r>
            <a:r>
              <a:rPr lang="en-GB" dirty="0"/>
              <a:t>&lt;</a:t>
            </a:r>
            <a:r>
              <a:rPr lang="en-GB" dirty="0" err="1"/>
              <a:t>tablename</a:t>
            </a:r>
            <a:r>
              <a:rPr lang="en-GB" dirty="0"/>
              <a:t>&gt;</a:t>
            </a:r>
          </a:p>
          <a:p>
            <a:pPr algn="just">
              <a:lnSpc>
                <a:spcPct val="150000"/>
              </a:lnSpc>
            </a:pPr>
            <a:r>
              <a:rPr lang="en-GB" dirty="0" smtClean="0"/>
              <a:t>(&lt;column1 name&gt; </a:t>
            </a:r>
            <a:r>
              <a:rPr lang="en-GB" dirty="0"/>
              <a:t>, </a:t>
            </a:r>
            <a:r>
              <a:rPr lang="en-GB" dirty="0" smtClean="0"/>
              <a:t>&lt;column2 name&gt;…)</a:t>
            </a:r>
            <a:endParaRPr lang="en-GB" dirty="0"/>
          </a:p>
          <a:p>
            <a:pPr algn="just">
              <a:lnSpc>
                <a:spcPct val="150000"/>
              </a:lnSpc>
            </a:pPr>
            <a:r>
              <a:rPr lang="en-GB" dirty="0" smtClean="0"/>
              <a:t>VALUES(&lt;value1&gt;,&lt;value2&gt;…)</a:t>
            </a:r>
          </a:p>
          <a:p>
            <a:pPr algn="just">
              <a:lnSpc>
                <a:spcPct val="150000"/>
              </a:lnSpc>
            </a:pPr>
            <a:r>
              <a:rPr lang="en-GB" dirty="0" smtClean="0"/>
              <a:t>USING&lt;option&gt;</a:t>
            </a: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1447165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5078313"/>
          </a:xfrm>
          <a:prstGeom prst="rect">
            <a:avLst/>
          </a:prstGeom>
        </p:spPr>
        <p:txBody>
          <a:bodyPr wrap="square">
            <a:spAutoFit/>
          </a:bodyPr>
          <a:lstStyle/>
          <a:p>
            <a:pPr algn="just">
              <a:lnSpc>
                <a:spcPct val="150000"/>
              </a:lnSpc>
            </a:pPr>
            <a:r>
              <a:rPr lang="en-GB" b="1" dirty="0" smtClean="0"/>
              <a:t>Example:</a:t>
            </a:r>
          </a:p>
          <a:p>
            <a:pPr algn="just">
              <a:lnSpc>
                <a:spcPct val="150000"/>
              </a:lnSpc>
            </a:pPr>
            <a:r>
              <a:rPr lang="en-GB" dirty="0" smtClean="0"/>
              <a:t>INSERT INTO students(</a:t>
            </a:r>
            <a:r>
              <a:rPr lang="en-GB" dirty="0" err="1" smtClean="0"/>
              <a:t>student_id,student_name,student_city,student_phone</a:t>
            </a:r>
            <a:r>
              <a:rPr lang="en-GB" dirty="0" smtClean="0"/>
              <a:t>)</a:t>
            </a:r>
          </a:p>
          <a:p>
            <a:pPr algn="just">
              <a:lnSpc>
                <a:spcPct val="150000"/>
              </a:lnSpc>
            </a:pPr>
            <a:r>
              <a:rPr lang="en-GB" dirty="0"/>
              <a:t> </a:t>
            </a:r>
            <a:r>
              <a:rPr lang="en-GB" dirty="0" smtClean="0"/>
              <a:t>VALUES(1,’NASUR’,’Yelhanka’,1234);</a:t>
            </a:r>
          </a:p>
          <a:p>
            <a:pPr algn="just">
              <a:lnSpc>
                <a:spcPct val="150000"/>
              </a:lnSpc>
            </a:pPr>
            <a:endParaRPr lang="en-GB" dirty="0" smtClean="0"/>
          </a:p>
          <a:p>
            <a:pPr algn="just">
              <a:lnSpc>
                <a:spcPct val="150000"/>
              </a:lnSpc>
            </a:pPr>
            <a:r>
              <a:rPr lang="en-GB" dirty="0" err="1" smtClean="0"/>
              <a:t>cqlsh:school</a:t>
            </a:r>
            <a:r>
              <a:rPr lang="en-GB" dirty="0" smtClean="0"/>
              <a:t>&gt; </a:t>
            </a:r>
            <a:r>
              <a:rPr lang="en-GB" dirty="0"/>
              <a:t>select * from students;</a:t>
            </a:r>
          </a:p>
          <a:p>
            <a:pPr algn="just">
              <a:lnSpc>
                <a:spcPct val="150000"/>
              </a:lnSpc>
            </a:pPr>
            <a:r>
              <a:rPr lang="en-GB" dirty="0" smtClean="0"/>
              <a:t> </a:t>
            </a:r>
            <a:r>
              <a:rPr lang="en-GB" dirty="0" err="1"/>
              <a:t>student_id</a:t>
            </a:r>
            <a:r>
              <a:rPr lang="en-GB" dirty="0"/>
              <a:t> | </a:t>
            </a:r>
            <a:r>
              <a:rPr lang="en-GB" dirty="0" err="1"/>
              <a:t>student_name</a:t>
            </a:r>
            <a:r>
              <a:rPr lang="en-GB" dirty="0"/>
              <a:t>| </a:t>
            </a:r>
            <a:r>
              <a:rPr lang="en-GB" dirty="0" err="1"/>
              <a:t>student_city</a:t>
            </a:r>
            <a:r>
              <a:rPr lang="en-GB" dirty="0"/>
              <a:t> | </a:t>
            </a:r>
            <a:r>
              <a:rPr lang="en-GB" dirty="0" err="1"/>
              <a:t>emp_phone</a:t>
            </a:r>
            <a:r>
              <a:rPr lang="en-GB" dirty="0"/>
              <a:t> </a:t>
            </a:r>
          </a:p>
          <a:p>
            <a:pPr algn="just">
              <a:lnSpc>
                <a:spcPct val="150000"/>
              </a:lnSpc>
            </a:pPr>
            <a:r>
              <a:rPr lang="en-GB" dirty="0" smtClean="0"/>
              <a:t>--------+----------+----------+-----------+</a:t>
            </a:r>
          </a:p>
          <a:p>
            <a:pPr algn="just">
              <a:lnSpc>
                <a:spcPct val="150000"/>
              </a:lnSpc>
            </a:pPr>
            <a:r>
              <a:rPr lang="en-GB" dirty="0" smtClean="0"/>
              <a:t>    1</a:t>
            </a:r>
            <a:r>
              <a:rPr lang="en-GB" dirty="0"/>
              <a:t> </a:t>
            </a:r>
            <a:r>
              <a:rPr lang="en-GB" dirty="0" smtClean="0"/>
              <a:t>       NASUR </a:t>
            </a:r>
            <a:r>
              <a:rPr lang="en-GB" dirty="0"/>
              <a:t> </a:t>
            </a:r>
            <a:r>
              <a:rPr lang="en-GB" dirty="0" smtClean="0"/>
              <a:t>  </a:t>
            </a:r>
            <a:r>
              <a:rPr lang="en-GB" dirty="0" err="1" smtClean="0"/>
              <a:t>Yelhanka</a:t>
            </a:r>
            <a:r>
              <a:rPr lang="en-GB" dirty="0" smtClean="0"/>
              <a:t>	 1234	</a:t>
            </a: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424631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114077"/>
            <a:ext cx="8763000" cy="1107996"/>
          </a:xfrm>
          <a:prstGeom prst="rect">
            <a:avLst/>
          </a:prstGeom>
          <a:noFill/>
        </p:spPr>
        <p:txBody>
          <a:bodyPr wrap="square" rtlCol="0">
            <a:spAutoFit/>
          </a:bodyPr>
          <a:lstStyle/>
          <a:p>
            <a:pPr algn="just"/>
            <a:endParaRPr lang="en-GB" sz="2200" dirty="0"/>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endParaRPr lang="en-GB" sz="2200" dirty="0" smtClean="0"/>
          </a:p>
        </p:txBody>
      </p:sp>
      <p:sp>
        <p:nvSpPr>
          <p:cNvPr id="3" name="Footer Placeholder 2"/>
          <p:cNvSpPr>
            <a:spLocks noGrp="1"/>
          </p:cNvSpPr>
          <p:nvPr>
            <p:ph type="ftr" sz="quarter" idx="11"/>
          </p:nvPr>
        </p:nvSpPr>
        <p:spPr/>
        <p:txBody>
          <a:bodyPr/>
          <a:lstStyle/>
          <a:p>
            <a:r>
              <a:rPr lang="en-US" smtClean="0"/>
              <a:t>CSE2024 NoSQL Databases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TextBox 4"/>
          <p:cNvSpPr txBox="1"/>
          <p:nvPr/>
        </p:nvSpPr>
        <p:spPr>
          <a:xfrm>
            <a:off x="381000" y="320467"/>
            <a:ext cx="5889009" cy="523220"/>
          </a:xfrm>
          <a:prstGeom prst="rect">
            <a:avLst/>
          </a:prstGeom>
          <a:noFill/>
        </p:spPr>
        <p:txBody>
          <a:bodyPr wrap="square" rtlCol="0">
            <a:spAutoFit/>
          </a:bodyPr>
          <a:lstStyle/>
          <a:p>
            <a:r>
              <a:rPr lang="en-GB" sz="2800" b="1" dirty="0" smtClean="0"/>
              <a:t>Cassandra Operation’s – Cont’d…</a:t>
            </a:r>
            <a:endParaRPr lang="en-IN" sz="2800" b="1" dirty="0"/>
          </a:p>
        </p:txBody>
      </p:sp>
      <p:sp>
        <p:nvSpPr>
          <p:cNvPr id="8" name="Rectangle 7"/>
          <p:cNvSpPr/>
          <p:nvPr/>
        </p:nvSpPr>
        <p:spPr>
          <a:xfrm>
            <a:off x="330958" y="1190262"/>
            <a:ext cx="8584442" cy="6324808"/>
          </a:xfrm>
          <a:prstGeom prst="rect">
            <a:avLst/>
          </a:prstGeom>
        </p:spPr>
        <p:txBody>
          <a:bodyPr wrap="square">
            <a:spAutoFit/>
          </a:bodyPr>
          <a:lstStyle/>
          <a:p>
            <a:pPr algn="just">
              <a:lnSpc>
                <a:spcPct val="150000"/>
              </a:lnSpc>
            </a:pPr>
            <a:r>
              <a:rPr lang="en-GB" b="1" dirty="0" smtClean="0"/>
              <a:t>READING DATA: </a:t>
            </a:r>
            <a:r>
              <a:rPr lang="en-GB" dirty="0" smtClean="0"/>
              <a:t>To Read the Data in the Existing Table</a:t>
            </a:r>
          </a:p>
          <a:p>
            <a:pPr algn="just">
              <a:lnSpc>
                <a:spcPct val="150000"/>
              </a:lnSpc>
            </a:pPr>
            <a:endParaRPr lang="en-GB" b="1" dirty="0" smtClean="0"/>
          </a:p>
          <a:p>
            <a:pPr algn="just">
              <a:lnSpc>
                <a:spcPct val="150000"/>
              </a:lnSpc>
            </a:pPr>
            <a:r>
              <a:rPr lang="en-GB" b="1" dirty="0" smtClean="0"/>
              <a:t>Syntax: </a:t>
            </a:r>
            <a:r>
              <a:rPr lang="en-GB" dirty="0" smtClean="0"/>
              <a:t>SELECT FROM&lt;table name&gt;</a:t>
            </a:r>
          </a:p>
          <a:p>
            <a:pPr algn="just">
              <a:lnSpc>
                <a:spcPct val="150000"/>
              </a:lnSpc>
            </a:pPr>
            <a:endParaRPr lang="en-GB" dirty="0"/>
          </a:p>
          <a:p>
            <a:pPr algn="just">
              <a:lnSpc>
                <a:spcPct val="150000"/>
              </a:lnSpc>
            </a:pPr>
            <a:r>
              <a:rPr lang="en-GB" b="1" dirty="0" smtClean="0"/>
              <a:t>Example : </a:t>
            </a:r>
            <a:r>
              <a:rPr lang="en-GB" dirty="0" smtClean="0"/>
              <a:t>SELECT </a:t>
            </a:r>
            <a:r>
              <a:rPr lang="en-GB" dirty="0" err="1" smtClean="0"/>
              <a:t>student_id,student_name</a:t>
            </a:r>
            <a:r>
              <a:rPr lang="en-GB" dirty="0" smtClean="0"/>
              <a:t> FROM students;</a:t>
            </a:r>
          </a:p>
          <a:p>
            <a:pPr algn="just">
              <a:lnSpc>
                <a:spcPct val="150000"/>
              </a:lnSpc>
            </a:pPr>
            <a:endParaRPr lang="en-GB" dirty="0"/>
          </a:p>
          <a:p>
            <a:pPr algn="just">
              <a:lnSpc>
                <a:spcPct val="150000"/>
              </a:lnSpc>
            </a:pPr>
            <a:r>
              <a:rPr lang="en-GB" dirty="0" err="1" smtClean="0"/>
              <a:t>cqlsh:school</a:t>
            </a:r>
            <a:r>
              <a:rPr lang="en-GB" dirty="0" smtClean="0"/>
              <a:t>&gt; </a:t>
            </a:r>
            <a:r>
              <a:rPr lang="en-GB" dirty="0"/>
              <a:t>SELECT </a:t>
            </a:r>
            <a:r>
              <a:rPr lang="en-GB" dirty="0" err="1"/>
              <a:t>student_id,student_name</a:t>
            </a:r>
            <a:r>
              <a:rPr lang="en-GB" dirty="0"/>
              <a:t> FROM students</a:t>
            </a:r>
            <a:r>
              <a:rPr lang="en-GB" dirty="0" smtClean="0"/>
              <a:t>;</a:t>
            </a:r>
          </a:p>
          <a:p>
            <a:pPr algn="just">
              <a:lnSpc>
                <a:spcPct val="150000"/>
              </a:lnSpc>
            </a:pPr>
            <a:r>
              <a:rPr lang="en-GB" dirty="0" smtClean="0"/>
              <a:t> </a:t>
            </a:r>
            <a:r>
              <a:rPr lang="en-GB" dirty="0" err="1" smtClean="0"/>
              <a:t>student_id</a:t>
            </a:r>
            <a:r>
              <a:rPr lang="en-GB" dirty="0" smtClean="0"/>
              <a:t> </a:t>
            </a:r>
            <a:r>
              <a:rPr lang="en-GB" dirty="0"/>
              <a:t>| </a:t>
            </a:r>
            <a:r>
              <a:rPr lang="en-GB" dirty="0" err="1" smtClean="0"/>
              <a:t>student_name</a:t>
            </a:r>
            <a:endParaRPr lang="en-GB" dirty="0" smtClean="0"/>
          </a:p>
          <a:p>
            <a:pPr algn="just">
              <a:lnSpc>
                <a:spcPct val="150000"/>
              </a:lnSpc>
            </a:pPr>
            <a:r>
              <a:rPr lang="en-GB" dirty="0" smtClean="0"/>
              <a:t>       --------+----------+</a:t>
            </a:r>
          </a:p>
          <a:p>
            <a:pPr algn="just">
              <a:lnSpc>
                <a:spcPct val="150000"/>
              </a:lnSpc>
            </a:pPr>
            <a:r>
              <a:rPr lang="en-GB" dirty="0" smtClean="0"/>
              <a:t>            </a:t>
            </a:r>
            <a:r>
              <a:rPr lang="en-GB" dirty="0"/>
              <a:t>1        NASUR    	</a:t>
            </a:r>
          </a:p>
          <a:p>
            <a:pPr algn="just">
              <a:lnSpc>
                <a:spcPct val="150000"/>
              </a:lnSpc>
            </a:pPr>
            <a:endParaRPr lang="en-GB" dirty="0"/>
          </a:p>
          <a:p>
            <a:pPr algn="just">
              <a:lnSpc>
                <a:spcPct val="150000"/>
              </a:lnSpc>
            </a:pPr>
            <a:endParaRPr lang="en-GB" dirty="0"/>
          </a:p>
          <a:p>
            <a:pPr algn="just">
              <a:lnSpc>
                <a:spcPct val="150000"/>
              </a:lnSpc>
            </a:pPr>
            <a:endParaRPr lang="en-GB" dirty="0" smtClean="0"/>
          </a:p>
          <a:p>
            <a:pPr algn="just">
              <a:lnSpc>
                <a:spcPct val="150000"/>
              </a:lnSpc>
            </a:pPr>
            <a:endParaRPr lang="en-GB" dirty="0" smtClean="0"/>
          </a:p>
          <a:p>
            <a:pPr algn="just">
              <a:lnSpc>
                <a:spcPct val="150000"/>
              </a:lnSpc>
            </a:pPr>
            <a:endParaRPr lang="en-GB" dirty="0"/>
          </a:p>
        </p:txBody>
      </p:sp>
    </p:spTree>
    <p:extLst>
      <p:ext uri="{BB962C8B-B14F-4D97-AF65-F5344CB8AC3E}">
        <p14:creationId xmlns:p14="http://schemas.microsoft.com/office/powerpoint/2010/main" val="2615231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iru_Regul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iru_Regular" id="{8307898E-903F-4964-A0DF-A6DCECB060AB}" vid="{55A8074A-D5AE-4568-A496-E28AC65B10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C5D568D1BE644EB353EEECCF79BC04" ma:contentTypeVersion="14" ma:contentTypeDescription="Create a new document." ma:contentTypeScope="" ma:versionID="f1bd7f5d19ebd62f05046cd17e74aa72">
  <xsd:schema xmlns:xsd="http://www.w3.org/2001/XMLSchema" xmlns:xs="http://www.w3.org/2001/XMLSchema" xmlns:p="http://schemas.microsoft.com/office/2006/metadata/properties" xmlns:ns2="43204bce-41e0-45bd-9649-fdf2553f0fcc" xmlns:ns3="10094997-2ed6-49d6-803a-ff3d53e7248f" targetNamespace="http://schemas.microsoft.com/office/2006/metadata/properties" ma:root="true" ma:fieldsID="130b8dec2823cb54b25f7ba7dd4eb9e2" ns2:_="" ns3:_="">
    <xsd:import namespace="43204bce-41e0-45bd-9649-fdf2553f0fcc"/>
    <xsd:import namespace="10094997-2ed6-49d6-803a-ff3d53e724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SearchProperties" minOccurs="0"/>
                <xsd:element ref="ns2:chandraprak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204bce-41e0-45bd-9649-fdf2553f0f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chandraprakash" ma:index="21" nillable="true" ma:displayName="chandra prakash" ma:format="Dropdown" ma:internalName="chandraprakash">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094997-2ed6-49d6-803a-ff3d53e7248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0226a7d-65cb-43c0-83ad-096824d6fa4b}" ma:internalName="TaxCatchAll" ma:showField="CatchAllData" ma:web="10094997-2ed6-49d6-803a-ff3d53e7248f">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handraprakash xmlns="43204bce-41e0-45bd-9649-fdf2553f0fcc" xsi:nil="true"/>
    <TaxCatchAll xmlns="10094997-2ed6-49d6-803a-ff3d53e7248f" xsi:nil="true"/>
    <lcf76f155ced4ddcb4097134ff3c332f xmlns="43204bce-41e0-45bd-9649-fdf2553f0fc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C47F60-C188-4E4E-BD51-C4909767763B}"/>
</file>

<file path=customXml/itemProps2.xml><?xml version="1.0" encoding="utf-8"?>
<ds:datastoreItem xmlns:ds="http://schemas.openxmlformats.org/officeDocument/2006/customXml" ds:itemID="{15DFE7C8-44AE-4CA0-BC1C-D7A115A2224E}">
  <ds:schemaRefs>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00af665b-9cc2-4010-a7f6-c2696d1560f6"/>
    <ds:schemaRef ds:uri="http://purl.org/dc/dcmitype/"/>
  </ds:schemaRefs>
</ds:datastoreItem>
</file>

<file path=customXml/itemProps3.xml><?xml version="1.0" encoding="utf-8"?>
<ds:datastoreItem xmlns:ds="http://schemas.openxmlformats.org/officeDocument/2006/customXml" ds:itemID="{C0FDA373-D5CF-4F0F-A826-9892AA050C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7532</TotalTime>
  <Words>1138</Words>
  <Application>Microsoft Office PowerPoint</Application>
  <PresentationFormat>On-screen Show (4:3)</PresentationFormat>
  <Paragraphs>381</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Bookman Old Style</vt:lpstr>
      <vt:lpstr>Calibri</vt:lpstr>
      <vt:lpstr>Cambria</vt:lpstr>
      <vt:lpstr>Thiru_Regular</vt:lpstr>
      <vt:lpstr>PowerPoint Presentation</vt:lpstr>
      <vt:lpstr>Module 3 : Document Data Model Hands on: Mongo DB / Casandra</vt:lpstr>
      <vt:lpstr>CASSANDRA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Thiruselvan Subramanian</dc:creator>
  <cp:lastModifiedBy>Admin</cp:lastModifiedBy>
  <cp:revision>530</cp:revision>
  <dcterms:created xsi:type="dcterms:W3CDTF">2006-08-16T00:00:00Z</dcterms:created>
  <dcterms:modified xsi:type="dcterms:W3CDTF">2022-12-21T05:05:21Z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0x01010056C5D568D1BE644EB353EEECCF79BC04</vt:lpwstr>
  </property>
</Properties>
</file>