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veeranalytics/AI_Software_Test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AI Driven Automated Software Testing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852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477155" cy="692626"/>
          </a:xfrm>
        </p:spPr>
        <p:txBody>
          <a:bodyPr/>
          <a:lstStyle/>
          <a:p>
            <a:r>
              <a:rPr lang="en-GB" dirty="0"/>
              <a:t>Automated Software Testing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0864" y="2133600"/>
            <a:ext cx="9116568" cy="435864"/>
          </a:xfrm>
        </p:spPr>
        <p:txBody>
          <a:bodyPr>
            <a:normAutofit/>
          </a:bodyPr>
          <a:lstStyle/>
          <a:p>
            <a:r>
              <a:rPr lang="en-GB" dirty="0" smtClean="0"/>
              <a:t>The coverage report for the tests included.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191" y="3105225"/>
            <a:ext cx="9189721" cy="365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84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477155" cy="692626"/>
          </a:xfrm>
        </p:spPr>
        <p:txBody>
          <a:bodyPr/>
          <a:lstStyle/>
          <a:p>
            <a:r>
              <a:rPr lang="en-GB" dirty="0"/>
              <a:t>Automated Software Testing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0864" y="2133600"/>
            <a:ext cx="4727448" cy="2237232"/>
          </a:xfrm>
        </p:spPr>
        <p:txBody>
          <a:bodyPr>
            <a:normAutofit/>
          </a:bodyPr>
          <a:lstStyle/>
          <a:p>
            <a:r>
              <a:rPr lang="en-GB" dirty="0" smtClean="0"/>
              <a:t>When you click any of the module, it will open a new window with detailed report.</a:t>
            </a:r>
          </a:p>
          <a:p>
            <a:r>
              <a:rPr lang="en-GB" dirty="0" smtClean="0"/>
              <a:t>It will also show the part of the code not covered in testing.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184" y="2133600"/>
            <a:ext cx="4882896" cy="453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95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477155" cy="692626"/>
          </a:xfrm>
        </p:spPr>
        <p:txBody>
          <a:bodyPr/>
          <a:lstStyle/>
          <a:p>
            <a:r>
              <a:rPr lang="en-GB" dirty="0"/>
              <a:t>AI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0864" y="2133600"/>
            <a:ext cx="4727448" cy="223723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Created a dummy historical data to capture questions, user, date and error results.</a:t>
            </a:r>
          </a:p>
          <a:p>
            <a:r>
              <a:rPr lang="en-GB" dirty="0" smtClean="0"/>
              <a:t>The error results– ‘Yes’ means there was some error in displaying that question to the said user.</a:t>
            </a:r>
          </a:p>
          <a:p>
            <a:r>
              <a:rPr lang="en-GB" dirty="0" smtClean="0"/>
              <a:t>There are a total of 56 observations.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065063"/>
              </p:ext>
            </p:extLst>
          </p:nvPr>
        </p:nvGraphicFramePr>
        <p:xfrm>
          <a:off x="2423161" y="5187696"/>
          <a:ext cx="7306054" cy="736600"/>
        </p:xfrm>
        <a:graphic>
          <a:graphicData uri="http://schemas.openxmlformats.org/drawingml/2006/table">
            <a:tbl>
              <a:tblPr/>
              <a:tblGrid>
                <a:gridCol w="3987217"/>
                <a:gridCol w="1106279"/>
                <a:gridCol w="1106279"/>
                <a:gridCol w="1106279"/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Questions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 many times have you flown in the past 12 months? (Count a return trip as two)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12/19/2018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940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477155" cy="692626"/>
          </a:xfrm>
        </p:spPr>
        <p:txBody>
          <a:bodyPr/>
          <a:lstStyle/>
          <a:p>
            <a:r>
              <a:rPr lang="en-GB" dirty="0"/>
              <a:t>AI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0864" y="2133600"/>
            <a:ext cx="9217152" cy="389229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 Logistic regression model was developed using the following features– Questions, Length of Question, day difference from today.</a:t>
            </a:r>
          </a:p>
          <a:p>
            <a:r>
              <a:rPr lang="en-GB" dirty="0" smtClean="0"/>
              <a:t>The output or target variable is the error results– ‘Yes’ or ‘No’. </a:t>
            </a:r>
          </a:p>
          <a:p>
            <a:r>
              <a:rPr lang="en-GB" dirty="0" smtClean="0"/>
              <a:t>For AI driven Software testing, we used a question selected at random from historical data with probability of error greater than 50%.</a:t>
            </a:r>
          </a:p>
          <a:p>
            <a:r>
              <a:rPr lang="en-GB" dirty="0" smtClean="0"/>
              <a:t>This will help us to test the system if the older issues are fixed and working properly.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The Codes are available at </a:t>
            </a:r>
            <a:r>
              <a:rPr lang="en-GB" b="1" dirty="0" smtClean="0">
                <a:solidFill>
                  <a:srgbClr val="FF0000"/>
                </a:solidFill>
                <a:hlinkClick r:id="rId2"/>
              </a:rPr>
              <a:t>github.com/</a:t>
            </a:r>
            <a:r>
              <a:rPr lang="en-GB" b="1" dirty="0" err="1" smtClean="0">
                <a:solidFill>
                  <a:srgbClr val="FF0000"/>
                </a:solidFill>
                <a:hlinkClick r:id="rId2"/>
              </a:rPr>
              <a:t>veeranalytics</a:t>
            </a:r>
            <a:r>
              <a:rPr lang="en-GB" b="1" dirty="0">
                <a:solidFill>
                  <a:srgbClr val="FF0000"/>
                </a:solidFill>
                <a:hlinkClick r:id="rId2"/>
              </a:rPr>
              <a:t>/</a:t>
            </a:r>
            <a:r>
              <a:rPr lang="en-GB" b="1" dirty="0" err="1" smtClean="0">
                <a:solidFill>
                  <a:srgbClr val="FF0000"/>
                </a:solidFill>
                <a:hlinkClick r:id="rId2"/>
              </a:rPr>
              <a:t>AI_Software_Testing</a:t>
            </a:r>
            <a:endParaRPr lang="en-GB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459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645" y="128017"/>
            <a:ext cx="11712003" cy="87782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7088" y="1271016"/>
            <a:ext cx="10195559" cy="5431535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GB" dirty="0" smtClean="0"/>
              <a:t>Introduction</a:t>
            </a:r>
          </a:p>
          <a:p>
            <a:pPr marL="342900" indent="-342900">
              <a:buAutoNum type="arabicPeriod"/>
            </a:pPr>
            <a:r>
              <a:rPr lang="en-GB" dirty="0" smtClean="0"/>
              <a:t>Automated Software Testing Framework</a:t>
            </a:r>
          </a:p>
          <a:p>
            <a:pPr marL="342900" indent="-342900">
              <a:buAutoNum type="arabicPeriod"/>
            </a:pPr>
            <a:r>
              <a:rPr lang="en-GB" dirty="0" smtClean="0"/>
              <a:t>AI 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754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9736" y="1905000"/>
            <a:ext cx="3931920" cy="3307080"/>
          </a:xfrm>
        </p:spPr>
        <p:txBody>
          <a:bodyPr>
            <a:normAutofit/>
          </a:bodyPr>
          <a:lstStyle/>
          <a:p>
            <a:r>
              <a:rPr lang="en-GB" dirty="0" smtClean="0"/>
              <a:t>A simple website is developed using Python Django for polling application.</a:t>
            </a:r>
          </a:p>
          <a:p>
            <a:r>
              <a:rPr lang="en-GB" dirty="0" smtClean="0"/>
              <a:t>When we enter the host server (127.0.0.1:8000, in this case), it opens the account login page.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20" y="1645920"/>
            <a:ext cx="5516880" cy="506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8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268788" cy="1935480"/>
          </a:xfrm>
        </p:spPr>
        <p:txBody>
          <a:bodyPr/>
          <a:lstStyle/>
          <a:p>
            <a:r>
              <a:rPr lang="en-GB" dirty="0" smtClean="0"/>
              <a:t>After entering user id and password, it opens the home page with a link to survey. Please enter </a:t>
            </a:r>
            <a:r>
              <a:rPr lang="en-GB" i="1" dirty="0" smtClean="0"/>
              <a:t>test1</a:t>
            </a:r>
            <a:r>
              <a:rPr lang="en-GB" dirty="0" smtClean="0"/>
              <a:t> as </a:t>
            </a:r>
            <a:r>
              <a:rPr lang="en-GB" dirty="0"/>
              <a:t>user id and </a:t>
            </a:r>
            <a:r>
              <a:rPr lang="en-GB" i="1" dirty="0" smtClean="0"/>
              <a:t>djangowebdev1</a:t>
            </a:r>
            <a:r>
              <a:rPr lang="en-GB" dirty="0" smtClean="0"/>
              <a:t> as password.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499616"/>
            <a:ext cx="5138928" cy="523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7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3317812" cy="1935480"/>
          </a:xfrm>
        </p:spPr>
        <p:txBody>
          <a:bodyPr/>
          <a:lstStyle/>
          <a:p>
            <a:r>
              <a:rPr lang="en-GB" dirty="0" smtClean="0"/>
              <a:t>When you click on the ‘Survey’ link, it opens the Questions page.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804" y="1905000"/>
            <a:ext cx="5823268" cy="467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2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0864" y="2133600"/>
            <a:ext cx="3566160" cy="3709416"/>
          </a:xfrm>
        </p:spPr>
        <p:txBody>
          <a:bodyPr>
            <a:normAutofit/>
          </a:bodyPr>
          <a:lstStyle/>
          <a:p>
            <a:r>
              <a:rPr lang="en-GB" dirty="0" smtClean="0"/>
              <a:t>You can select your option and then click in Vote.</a:t>
            </a:r>
          </a:p>
          <a:p>
            <a:r>
              <a:rPr lang="en-GB" dirty="0" smtClean="0"/>
              <a:t>It will show the poll results updated till date, and also show a link to open the Next Question.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175" y="1167765"/>
            <a:ext cx="6139815" cy="26361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175" y="4041648"/>
            <a:ext cx="6139815" cy="281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98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0864" y="2133600"/>
            <a:ext cx="3566160" cy="3709416"/>
          </a:xfrm>
        </p:spPr>
        <p:txBody>
          <a:bodyPr>
            <a:normAutofit/>
          </a:bodyPr>
          <a:lstStyle/>
          <a:p>
            <a:r>
              <a:rPr lang="en-GB" dirty="0"/>
              <a:t>Continue to </a:t>
            </a:r>
            <a:r>
              <a:rPr lang="en-GB" dirty="0" smtClean="0"/>
              <a:t>all </a:t>
            </a:r>
            <a:r>
              <a:rPr lang="en-GB" dirty="0"/>
              <a:t>the </a:t>
            </a:r>
            <a:r>
              <a:rPr lang="en-GB" dirty="0" smtClean="0"/>
              <a:t>poll questions </a:t>
            </a:r>
            <a:r>
              <a:rPr lang="en-GB" dirty="0"/>
              <a:t>until the last </a:t>
            </a:r>
            <a:r>
              <a:rPr lang="en-GB" dirty="0" smtClean="0"/>
              <a:t>question.</a:t>
            </a:r>
          </a:p>
          <a:p>
            <a:r>
              <a:rPr lang="en-GB" dirty="0" smtClean="0"/>
              <a:t>After the last question, a thank you message along with the response/result for the last question.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0" y="998791"/>
            <a:ext cx="606380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86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0864" y="2133600"/>
            <a:ext cx="3566160" cy="3709416"/>
          </a:xfrm>
        </p:spPr>
        <p:txBody>
          <a:bodyPr>
            <a:normAutofit/>
          </a:bodyPr>
          <a:lstStyle/>
          <a:p>
            <a:r>
              <a:rPr lang="en-GB" dirty="0"/>
              <a:t>Continue to </a:t>
            </a:r>
            <a:r>
              <a:rPr lang="en-GB" dirty="0" smtClean="0"/>
              <a:t>all </a:t>
            </a:r>
            <a:r>
              <a:rPr lang="en-GB" dirty="0"/>
              <a:t>the </a:t>
            </a:r>
            <a:r>
              <a:rPr lang="en-GB" dirty="0" smtClean="0"/>
              <a:t>poll questions </a:t>
            </a:r>
            <a:r>
              <a:rPr lang="en-GB" dirty="0"/>
              <a:t>until the last </a:t>
            </a:r>
            <a:r>
              <a:rPr lang="en-GB" dirty="0" smtClean="0"/>
              <a:t>question.</a:t>
            </a:r>
          </a:p>
          <a:p>
            <a:r>
              <a:rPr lang="en-GB" dirty="0" smtClean="0"/>
              <a:t>After the last question, a thank you message along with the response/result for the last question.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0" y="998791"/>
            <a:ext cx="606380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18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477155" cy="692626"/>
          </a:xfrm>
        </p:spPr>
        <p:txBody>
          <a:bodyPr/>
          <a:lstStyle/>
          <a:p>
            <a:r>
              <a:rPr lang="en-GB" dirty="0"/>
              <a:t>Automated Software Testing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0864" y="2133600"/>
            <a:ext cx="9116568" cy="3709416"/>
          </a:xfrm>
        </p:spPr>
        <p:txBody>
          <a:bodyPr>
            <a:normAutofit/>
          </a:bodyPr>
          <a:lstStyle/>
          <a:p>
            <a:r>
              <a:rPr lang="en-GB" dirty="0" smtClean="0"/>
              <a:t>The tests are built to test models, views and application integration.</a:t>
            </a:r>
          </a:p>
          <a:p>
            <a:r>
              <a:rPr lang="en-GB" dirty="0" smtClean="0"/>
              <a:t>The ‘</a:t>
            </a:r>
            <a:r>
              <a:rPr lang="en-GB" dirty="0" err="1" smtClean="0"/>
              <a:t>TestCase</a:t>
            </a:r>
            <a:r>
              <a:rPr lang="en-GB" dirty="0" smtClean="0"/>
              <a:t>’ module is </a:t>
            </a:r>
            <a:r>
              <a:rPr lang="en-GB" dirty="0"/>
              <a:t>from </a:t>
            </a:r>
            <a:r>
              <a:rPr lang="en-GB" dirty="0" err="1" smtClean="0"/>
              <a:t>django.test</a:t>
            </a:r>
            <a:r>
              <a:rPr lang="en-GB" dirty="0"/>
              <a:t> </a:t>
            </a:r>
            <a:r>
              <a:rPr lang="en-GB" dirty="0" smtClean="0"/>
              <a:t>library</a:t>
            </a:r>
            <a:r>
              <a:rPr lang="en-GB" dirty="0" smtClean="0"/>
              <a:t>.</a:t>
            </a:r>
          </a:p>
          <a:p>
            <a:r>
              <a:rPr lang="en-GB" dirty="0" smtClean="0"/>
              <a:t>Used ‘</a:t>
            </a:r>
            <a:r>
              <a:rPr lang="en-GB" dirty="0" err="1" smtClean="0"/>
              <a:t>Model_Mommy</a:t>
            </a:r>
            <a:r>
              <a:rPr lang="en-GB" dirty="0" smtClean="0"/>
              <a:t>’ library to create automated test cases.</a:t>
            </a:r>
          </a:p>
          <a:p>
            <a:r>
              <a:rPr lang="en-GB" dirty="0" smtClean="0"/>
              <a:t>Used ‘Coverage’ library to create a coverage report.</a:t>
            </a:r>
            <a:endParaRPr lang="en-GB" dirty="0" smtClean="0"/>
          </a:p>
          <a:p>
            <a:r>
              <a:rPr lang="en-GB" dirty="0" smtClean="0"/>
              <a:t>To test models: testing questions and choices.</a:t>
            </a:r>
          </a:p>
          <a:p>
            <a:r>
              <a:rPr lang="en-GB" dirty="0" smtClean="0"/>
              <a:t>To test views: testing Vote Views.</a:t>
            </a:r>
          </a:p>
          <a:p>
            <a:r>
              <a:rPr lang="en-GB" dirty="0" smtClean="0"/>
              <a:t>To test integration: testing end-to end of the application from creating a question with choices, voting and checking if votes are increasing for the selected choices.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74187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95</TotalTime>
  <Words>492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Wisp</vt:lpstr>
      <vt:lpstr>AI Driven Automated Software Testing</vt:lpstr>
      <vt:lpstr>Contents</vt:lpstr>
      <vt:lpstr>Introduction</vt:lpstr>
      <vt:lpstr>Introduction</vt:lpstr>
      <vt:lpstr>Introduction</vt:lpstr>
      <vt:lpstr>Introduction</vt:lpstr>
      <vt:lpstr>Introduction</vt:lpstr>
      <vt:lpstr>Introduction</vt:lpstr>
      <vt:lpstr>Automated Software Testing Framework</vt:lpstr>
      <vt:lpstr>Automated Software Testing Framework</vt:lpstr>
      <vt:lpstr>Automated Software Testing Framework</vt:lpstr>
      <vt:lpstr>AI Implementation</vt:lpstr>
      <vt:lpstr>AI Implementation</vt:lpstr>
    </vt:vector>
  </TitlesOfParts>
  <Company>Emirates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Driven Automated Software Testing</dc:title>
  <dc:creator>Veer Abhimanyu Singh</dc:creator>
  <cp:lastModifiedBy>Veer Abhimanyu Singh</cp:lastModifiedBy>
  <cp:revision>15</cp:revision>
  <dcterms:created xsi:type="dcterms:W3CDTF">2018-12-24T11:21:42Z</dcterms:created>
  <dcterms:modified xsi:type="dcterms:W3CDTF">2018-12-25T12:49:49Z</dcterms:modified>
</cp:coreProperties>
</file>