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micromasters/curtinx-internet-of-things-iot" TargetMode="External"/><Relationship Id="rId2" Type="http://schemas.openxmlformats.org/officeDocument/2006/relationships/hyperlink" Target="https://www.coursera.org/specializations/io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python" TargetMode="External"/><Relationship Id="rId2" Type="http://schemas.openxmlformats.org/officeDocument/2006/relationships/hyperlink" Target="https://www.udemy.com/draft/83637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introduction-to-python-fundamentals-1" TargetMode="External"/><Relationship Id="rId2" Type="http://schemas.openxmlformats.org/officeDocument/2006/relationships/hyperlink" Target="https://www.udemy.com/python-cod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python-databases?specialization=python" TargetMode="External"/><Relationship Id="rId4" Type="http://schemas.openxmlformats.org/officeDocument/2006/relationships/hyperlink" Target="https://www.coursera.org/learn/python-data?specialization=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rest-api-flask-and-python/" TargetMode="External"/><Relationship Id="rId2" Type="http://schemas.openxmlformats.org/officeDocument/2006/relationships/hyperlink" Target="https://www.udemy.com/python-and-django-full-stack-web-developer-bootcam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introduction-to-data-science" TargetMode="External"/><Relationship Id="rId7" Type="http://schemas.openxmlformats.org/officeDocument/2006/relationships/hyperlink" Target="https://www.coursera.org/learn/python-plotting?specialization=data-science-python" TargetMode="External"/><Relationship Id="rId2" Type="http://schemas.openxmlformats.org/officeDocument/2006/relationships/hyperlink" Target="https://www.udemy.com/datascience/learn/v4/cont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course/statistics-and-r" TargetMode="External"/><Relationship Id="rId5" Type="http://schemas.openxmlformats.org/officeDocument/2006/relationships/hyperlink" Target="https://www.coursera.org/learn/datasciencemathskills" TargetMode="External"/><Relationship Id="rId4" Type="http://schemas.openxmlformats.org/officeDocument/2006/relationships/hyperlink" Target="https://www.coursera.org/learn/python-data-analysis?specialization=data-science-pyth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python-machine-learning?specialization=data-science-python" TargetMode="External"/><Relationship Id="rId2" Type="http://schemas.openxmlformats.org/officeDocument/2006/relationships/hyperlink" Target="https://www.udemy.com/machinelearning/learn/v4/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/deeplearning/learn/v4/overview" TargetMode="External"/><Relationship Id="rId4" Type="http://schemas.openxmlformats.org/officeDocument/2006/relationships/hyperlink" Target="https://www.coursera.org/learn/python-text-mining?specialization=data-science-pyth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artificial-intelligence-az/" TargetMode="External"/><Relationship Id="rId2" Type="http://schemas.openxmlformats.org/officeDocument/2006/relationships/hyperlink" Target="https://www.edx.org/course/artificial-intelligence-ai-columbiax-csmm-101x-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blockchain-advancing-decentralized-technology" TargetMode="External"/><Relationship Id="rId2" Type="http://schemas.openxmlformats.org/officeDocument/2006/relationships/hyperlink" Target="https://www.edx.org/course/bitcoin-and-cryptocurrenc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/build-your-blockchain-az/" TargetMode="External"/><Relationship Id="rId4" Type="http://schemas.openxmlformats.org/officeDocument/2006/relationships/hyperlink" Target="https://www.coursera.org/learn/blockchain-bas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Path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Python Programming, Data Science, Machine </a:t>
            </a:r>
            <a:r>
              <a:rPr lang="en-GB" dirty="0" smtClean="0"/>
              <a:t>Learning, Artificial Intelligence, BLOCKCHAIN AND Internet of things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5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6181"/>
            <a:ext cx="10364451" cy="725651"/>
          </a:xfrm>
        </p:spPr>
        <p:txBody>
          <a:bodyPr/>
          <a:lstStyle/>
          <a:p>
            <a:r>
              <a:rPr lang="en-GB" dirty="0" smtClean="0"/>
              <a:t>Internet of things (IOT)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024128"/>
            <a:ext cx="105338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Introduction to Internet of </a:t>
            </a:r>
            <a:r>
              <a:rPr lang="en-GB" dirty="0" smtClean="0"/>
              <a:t>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Embedded </a:t>
            </a:r>
            <a:r>
              <a:rPr lang="en-GB" dirty="0" smtClean="0"/>
              <a:t>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Hardware and </a:t>
            </a:r>
            <a:r>
              <a:rPr lang="en-GB" dirty="0" smtClean="0"/>
              <a:t>Software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Networking and the </a:t>
            </a:r>
            <a:r>
              <a:rPr lang="en-GB" dirty="0" smtClean="0"/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Arduino </a:t>
            </a:r>
            <a:r>
              <a:rPr lang="en-GB" dirty="0" smtClean="0"/>
              <a:t>Environment and 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Interfacing with the </a:t>
            </a:r>
            <a:r>
              <a:rPr lang="en-GB" dirty="0" smtClean="0"/>
              <a:t>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Raspberry Pi </a:t>
            </a:r>
            <a:r>
              <a:rPr lang="en-GB" dirty="0" smtClean="0"/>
              <a:t>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Programming for the Raspberry </a:t>
            </a:r>
            <a:r>
              <a:rPr lang="en-GB" dirty="0" smtClean="0"/>
              <a:t>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IoT Programming and Big </a:t>
            </a:r>
            <a:r>
              <a:rPr lang="en-GB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Cybersecurity and Privacy in the IoT</a:t>
            </a:r>
            <a:endParaRPr lang="en-GB" dirty="0" smtClean="0"/>
          </a:p>
          <a:p>
            <a:endParaRPr lang="en-GB" sz="1200" dirty="0"/>
          </a:p>
          <a:p>
            <a:r>
              <a:rPr lang="en-GB" sz="2400" b="1" dirty="0" smtClean="0"/>
              <a:t>Courses </a:t>
            </a:r>
            <a:r>
              <a:rPr lang="en-GB" sz="2400" b="1" dirty="0" smtClean="0"/>
              <a:t>Available Online: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2"/>
              </a:rPr>
              <a:t>Internet of Things (IOT) Specialization</a:t>
            </a:r>
            <a:r>
              <a:rPr lang="en-GB" sz="1400" dirty="0"/>
              <a:t> </a:t>
            </a:r>
            <a:r>
              <a:rPr lang="en-GB" sz="1400" dirty="0" smtClean="0"/>
              <a:t>@coursera</a:t>
            </a:r>
            <a:r>
              <a:rPr lang="en-GB" sz="1400" dirty="0" smtClean="0"/>
              <a:t>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Internet of Things (IoT</a:t>
            </a:r>
            <a:r>
              <a:rPr lang="en-GB" sz="1400" dirty="0" smtClean="0">
                <a:hlinkClick r:id="rId3"/>
              </a:rPr>
              <a:t>)</a:t>
            </a:r>
            <a:r>
              <a:rPr lang="en-GB" sz="1400" dirty="0" smtClean="0"/>
              <a:t> @edx.org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8010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29968"/>
            <a:ext cx="10363826" cy="4636008"/>
          </a:xfrm>
        </p:spPr>
        <p:txBody>
          <a:bodyPr>
            <a:normAutofit/>
          </a:bodyPr>
          <a:lstStyle/>
          <a:p>
            <a:r>
              <a:rPr lang="en-GB" dirty="0" smtClean="0"/>
              <a:t>Python programming</a:t>
            </a:r>
            <a:endParaRPr lang="en-GB" dirty="0"/>
          </a:p>
          <a:p>
            <a:r>
              <a:rPr lang="en-GB" dirty="0" smtClean="0"/>
              <a:t>Data </a:t>
            </a:r>
            <a:r>
              <a:rPr lang="en-GB" dirty="0" smtClean="0"/>
              <a:t>science</a:t>
            </a:r>
          </a:p>
          <a:p>
            <a:r>
              <a:rPr lang="en-GB" dirty="0" smtClean="0"/>
              <a:t>Machine </a:t>
            </a:r>
            <a:r>
              <a:rPr lang="en-GB" dirty="0" smtClean="0"/>
              <a:t>learning</a:t>
            </a:r>
          </a:p>
          <a:p>
            <a:r>
              <a:rPr lang="en-GB" dirty="0" smtClean="0"/>
              <a:t>Artificial </a:t>
            </a:r>
            <a:r>
              <a:rPr lang="en-GB" dirty="0" smtClean="0"/>
              <a:t>intelligence</a:t>
            </a:r>
          </a:p>
          <a:p>
            <a:r>
              <a:rPr lang="en-GB" dirty="0" err="1" smtClean="0"/>
              <a:t>BlockChain</a:t>
            </a:r>
            <a:endParaRPr lang="en-GB" dirty="0" smtClean="0"/>
          </a:p>
          <a:p>
            <a:r>
              <a:rPr lang="en-GB" dirty="0" smtClean="0"/>
              <a:t>Internet of THINGS (IoT)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864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6181"/>
            <a:ext cx="10364451" cy="725651"/>
          </a:xfrm>
        </p:spPr>
        <p:txBody>
          <a:bodyPr/>
          <a:lstStyle/>
          <a:p>
            <a:r>
              <a:rPr lang="en-GB" dirty="0" smtClean="0"/>
              <a:t>Python programming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024128"/>
            <a:ext cx="105338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Core Programming Principles: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Introduction, Installation and 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Variables and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Strings and 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Conditionals and Flow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Functions and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Exception </a:t>
            </a:r>
            <a:r>
              <a:rPr lang="en-GB" dirty="0"/>
              <a:t>Handling: Try &amp; </a:t>
            </a:r>
            <a:r>
              <a:rPr lang="en-GB" dirty="0" smtClean="0"/>
              <a:t>Except</a:t>
            </a:r>
            <a:endParaRPr lang="en-GB" sz="1200" dirty="0" smtClean="0"/>
          </a:p>
          <a:p>
            <a:endParaRPr lang="en-GB" sz="1200" dirty="0"/>
          </a:p>
          <a:p>
            <a:r>
              <a:rPr lang="en-GB" sz="2400" b="1" dirty="0" smtClean="0"/>
              <a:t>Courses </a:t>
            </a:r>
            <a:r>
              <a:rPr lang="en-GB" sz="2400" b="1" dirty="0" smtClean="0"/>
              <a:t>Available Online: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2"/>
                </a:solidFill>
                <a:hlinkClick r:id="rId2"/>
              </a:rPr>
              <a:t>Python </a:t>
            </a:r>
            <a:r>
              <a:rPr lang="en-GB" sz="1400" dirty="0">
                <a:solidFill>
                  <a:schemeClr val="tx2"/>
                </a:solidFill>
                <a:hlinkClick r:id="rId2"/>
              </a:rPr>
              <a:t>for Absolute </a:t>
            </a:r>
            <a:r>
              <a:rPr lang="en-GB" sz="1400" dirty="0" smtClean="0">
                <a:solidFill>
                  <a:schemeClr val="tx2"/>
                </a:solidFill>
                <a:hlinkClick r:id="rId2"/>
              </a:rPr>
              <a:t>Beginners</a:t>
            </a:r>
            <a:r>
              <a:rPr lang="en-GB" sz="1400" b="1" dirty="0" smtClean="0"/>
              <a:t> </a:t>
            </a:r>
            <a:r>
              <a:rPr lang="en-GB" sz="1400" dirty="0" smtClean="0"/>
              <a:t>@udemy.com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Programming for </a:t>
            </a:r>
            <a:r>
              <a:rPr lang="en-GB" sz="1400" dirty="0" smtClean="0">
                <a:hlinkClick r:id="rId3"/>
              </a:rPr>
              <a:t>Everybody</a:t>
            </a:r>
            <a:r>
              <a:rPr lang="en-GB" sz="1400" dirty="0" smtClean="0"/>
              <a:t> @courser.org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728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6181"/>
            <a:ext cx="10364451" cy="725651"/>
          </a:xfrm>
        </p:spPr>
        <p:txBody>
          <a:bodyPr/>
          <a:lstStyle/>
          <a:p>
            <a:r>
              <a:rPr lang="en-GB" dirty="0" smtClean="0"/>
              <a:t>Python programming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024128"/>
            <a:ext cx="10533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Python Fundamentals:</a:t>
            </a: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List, Tuple, Set and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Strings and List </a:t>
            </a:r>
            <a:r>
              <a:rPr lang="en-GB" dirty="0" smtClean="0"/>
              <a:t>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Methods to Iterate through strings, lists and </a:t>
            </a:r>
            <a:r>
              <a:rPr lang="en-GB" dirty="0" smtClean="0"/>
              <a:t>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Creating, reading and writing to </a:t>
            </a:r>
            <a:r>
              <a:rPr lang="en-GB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Databases with </a:t>
            </a:r>
            <a:r>
              <a:rPr lang="en-GB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Matrices and Dataframe (NumPy &amp; Pandas)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Visualization (</a:t>
            </a:r>
            <a:r>
              <a:rPr lang="en-GB" dirty="0" err="1" smtClean="0"/>
              <a:t>Matplotlib</a:t>
            </a:r>
            <a:r>
              <a:rPr lang="en-GB" dirty="0" smtClean="0"/>
              <a:t>)</a:t>
            </a:r>
          </a:p>
          <a:p>
            <a:endParaRPr lang="en-GB" sz="1200" dirty="0"/>
          </a:p>
          <a:p>
            <a:r>
              <a:rPr lang="en-GB" sz="2400" b="1" dirty="0" smtClean="0"/>
              <a:t>Courses </a:t>
            </a:r>
            <a:r>
              <a:rPr lang="en-GB" sz="2400" b="1" dirty="0" smtClean="0"/>
              <a:t>Available Online: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hlinkClick r:id="rId2"/>
              </a:rPr>
              <a:t>Python </a:t>
            </a:r>
            <a:r>
              <a:rPr lang="en-GB" sz="1400" dirty="0">
                <a:hlinkClick r:id="rId2"/>
              </a:rPr>
              <a:t>A-Z™: Python For Data Science With Real Exercises</a:t>
            </a:r>
            <a:r>
              <a:rPr lang="en-GB" sz="1400" dirty="0" smtClean="0">
                <a:hlinkClick r:id="rId2"/>
              </a:rPr>
              <a:t>!</a:t>
            </a:r>
            <a:r>
              <a:rPr lang="en-GB" sz="1400" dirty="0" smtClean="0"/>
              <a:t> @udemy.com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Introduction to Python: </a:t>
            </a:r>
            <a:r>
              <a:rPr lang="en-GB" sz="1400" dirty="0" smtClean="0">
                <a:hlinkClick r:id="rId3"/>
              </a:rPr>
              <a:t>Fundamentals</a:t>
            </a:r>
            <a:r>
              <a:rPr lang="en-GB" sz="1400" b="1" dirty="0" smtClean="0"/>
              <a:t> </a:t>
            </a:r>
            <a:r>
              <a:rPr lang="en-GB" sz="1400" dirty="0" smtClean="0"/>
              <a:t>@edx.org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4"/>
              </a:rPr>
              <a:t>Python Data </a:t>
            </a:r>
            <a:r>
              <a:rPr lang="en-GB" sz="1400" dirty="0" smtClean="0">
                <a:hlinkClick r:id="rId4"/>
              </a:rPr>
              <a:t>Structures</a:t>
            </a:r>
            <a:r>
              <a:rPr lang="en-GB" sz="1400" dirty="0" smtClean="0"/>
              <a:t> @coursera.org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5"/>
              </a:rPr>
              <a:t>Using Databases with </a:t>
            </a:r>
            <a:r>
              <a:rPr lang="en-GB" sz="1400" dirty="0" smtClean="0">
                <a:hlinkClick r:id="rId5"/>
              </a:rPr>
              <a:t>Python</a:t>
            </a:r>
            <a:r>
              <a:rPr lang="en-GB" sz="1400" dirty="0" smtClean="0"/>
              <a:t> @coursera.org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 smtClean="0"/>
          </a:p>
          <a:p>
            <a:endParaRPr lang="en-GB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7359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6181"/>
            <a:ext cx="10364451" cy="725651"/>
          </a:xfrm>
        </p:spPr>
        <p:txBody>
          <a:bodyPr/>
          <a:lstStyle/>
          <a:p>
            <a:r>
              <a:rPr lang="en-GB" dirty="0" smtClean="0"/>
              <a:t>Python programming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024128"/>
            <a:ext cx="105338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Full Stack Web </a:t>
            </a:r>
            <a:r>
              <a:rPr lang="en-GB" sz="2400" b="1" dirty="0" smtClean="0"/>
              <a:t>Development:</a:t>
            </a: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Front End Introduction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HTML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CSS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Bootstrap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JavaScript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Document Object Model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Flask</a:t>
            </a:r>
            <a:endParaRPr lang="en-GB" dirty="0" smtClean="0"/>
          </a:p>
          <a:p>
            <a:endParaRPr lang="en-GB" sz="1200" dirty="0"/>
          </a:p>
          <a:p>
            <a:r>
              <a:rPr lang="en-GB" sz="2400" b="1" dirty="0" smtClean="0"/>
              <a:t>Courses </a:t>
            </a:r>
            <a:r>
              <a:rPr lang="en-GB" sz="2400" b="1" dirty="0" smtClean="0"/>
              <a:t>Available Online: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2"/>
              </a:rPr>
              <a:t>Python and Django Full Stack Web Developer Bootcamp</a:t>
            </a:r>
            <a:r>
              <a:rPr lang="en-GB" sz="1400" dirty="0"/>
              <a:t> @</a:t>
            </a:r>
            <a:r>
              <a:rPr lang="en-GB" sz="1400" dirty="0" smtClean="0"/>
              <a:t>udemy.com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REST APIs with Flask and Python</a:t>
            </a:r>
            <a:r>
              <a:rPr lang="en-GB" sz="1400" b="1" dirty="0" smtClean="0"/>
              <a:t> </a:t>
            </a:r>
            <a:r>
              <a:rPr lang="en-GB" sz="1400" dirty="0" smtClean="0"/>
              <a:t>@</a:t>
            </a:r>
            <a:r>
              <a:rPr lang="en-GB" sz="1400" dirty="0" smtClean="0"/>
              <a:t>udemy</a:t>
            </a:r>
            <a:r>
              <a:rPr lang="en-GB" sz="1400" dirty="0" smtClean="0"/>
              <a:t>.com</a:t>
            </a:r>
            <a:endParaRPr lang="en-GB" sz="1400" b="1" dirty="0" smtClean="0"/>
          </a:p>
          <a:p>
            <a:endParaRPr lang="en-GB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3230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6181"/>
            <a:ext cx="10364451" cy="725651"/>
          </a:xfrm>
        </p:spPr>
        <p:txBody>
          <a:bodyPr/>
          <a:lstStyle/>
          <a:p>
            <a:r>
              <a:rPr lang="en-GB" dirty="0" smtClean="0"/>
              <a:t>DATA SCIENCE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024128"/>
            <a:ext cx="1053388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Common </a:t>
            </a:r>
            <a:r>
              <a:rPr lang="en-GB" dirty="0"/>
              <a:t>Python functionality and features used for data </a:t>
            </a:r>
            <a:r>
              <a:rPr lang="en-GB" dirty="0" smtClean="0"/>
              <a:t>science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Query </a:t>
            </a:r>
            <a:r>
              <a:rPr lang="en-GB" dirty="0" err="1"/>
              <a:t>DataFrame</a:t>
            </a:r>
            <a:r>
              <a:rPr lang="en-GB" dirty="0"/>
              <a:t> structures for cleaning and processing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Understand techniques such as lambdas and manipulating csv files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Statistics: Random </a:t>
            </a:r>
            <a:r>
              <a:rPr lang="en-GB" dirty="0" smtClean="0"/>
              <a:t>variables, Distributions, Inference</a:t>
            </a:r>
            <a:r>
              <a:rPr lang="en-GB" dirty="0"/>
              <a:t>: p-values and confidence </a:t>
            </a:r>
            <a:r>
              <a:rPr lang="en-GB" dirty="0" smtClean="0"/>
              <a:t>intervals, Exploratory </a:t>
            </a:r>
            <a:r>
              <a:rPr lang="en-GB" dirty="0"/>
              <a:t>Data </a:t>
            </a:r>
            <a:r>
              <a:rPr lang="en-GB" dirty="0" smtClean="0"/>
              <a:t>Analysis, Non-parametric statistics, explain </a:t>
            </a:r>
            <a:r>
              <a:rPr lang="en-GB" dirty="0"/>
              <a:t>distributions, sampling, and </a:t>
            </a:r>
            <a:r>
              <a:rPr lang="en-GB" dirty="0" smtClean="0"/>
              <a:t>t-tests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Mathematics: </a:t>
            </a:r>
            <a:r>
              <a:rPr lang="en-GB" dirty="0" smtClean="0"/>
              <a:t>Probability Theory, Building </a:t>
            </a:r>
            <a:r>
              <a:rPr lang="en-GB" dirty="0"/>
              <a:t>Blocks for Problem Solving, Functions and Graphs, Measuring Rates of </a:t>
            </a:r>
            <a:r>
              <a:rPr lang="en-GB" dirty="0" smtClean="0"/>
              <a:t>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</a:t>
            </a:r>
            <a:r>
              <a:rPr lang="en-GB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Describe </a:t>
            </a:r>
            <a:r>
              <a:rPr lang="en-GB" dirty="0"/>
              <a:t>what makes a good or bad </a:t>
            </a:r>
            <a:r>
              <a:rPr lang="en-GB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Understand best practices for creating basic </a:t>
            </a:r>
            <a:r>
              <a:rPr lang="en-GB" dirty="0" smtClean="0"/>
              <a:t>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Identify the functions that are best for particular </a:t>
            </a:r>
            <a:r>
              <a:rPr lang="en-GB" dirty="0" smtClean="0"/>
              <a:t>problems</a:t>
            </a:r>
            <a:endParaRPr lang="en-GB" dirty="0" smtClean="0"/>
          </a:p>
          <a:p>
            <a:endParaRPr lang="en-GB" sz="1200" dirty="0"/>
          </a:p>
          <a:p>
            <a:r>
              <a:rPr lang="en-GB" sz="2400" b="1" dirty="0" smtClean="0"/>
              <a:t>Courses </a:t>
            </a:r>
            <a:r>
              <a:rPr lang="en-GB" sz="2400" b="1" dirty="0" smtClean="0"/>
              <a:t>Available Online: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2"/>
              </a:rPr>
              <a:t>Data Science A-Z</a:t>
            </a:r>
            <a:r>
              <a:rPr lang="en-GB" sz="1400" dirty="0"/>
              <a:t> @</a:t>
            </a:r>
            <a:r>
              <a:rPr lang="en-GB" sz="1400" dirty="0" smtClean="0"/>
              <a:t>udemy.com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I</a:t>
            </a:r>
            <a:r>
              <a:rPr lang="en-GB" sz="1400" dirty="0" smtClean="0">
                <a:hlinkClick r:id="rId3"/>
              </a:rPr>
              <a:t>ntroduction-to-data-science</a:t>
            </a:r>
            <a:r>
              <a:rPr lang="en-GB" sz="1400" b="1" dirty="0" smtClean="0"/>
              <a:t> </a:t>
            </a:r>
            <a:r>
              <a:rPr lang="en-GB" sz="1400" dirty="0" smtClean="0"/>
              <a:t>@edx.org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4"/>
              </a:rPr>
              <a:t>Introduction to Data Science in </a:t>
            </a:r>
            <a:r>
              <a:rPr lang="en-GB" sz="1400" dirty="0" smtClean="0">
                <a:hlinkClick r:id="rId4"/>
              </a:rPr>
              <a:t>Python</a:t>
            </a:r>
            <a:r>
              <a:rPr lang="en-GB" sz="1400" dirty="0" smtClean="0"/>
              <a:t> @coursera.org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5"/>
              </a:rPr>
              <a:t>Data Science Math </a:t>
            </a:r>
            <a:r>
              <a:rPr lang="en-GB" sz="1400" dirty="0" smtClean="0">
                <a:hlinkClick r:id="rId5"/>
              </a:rPr>
              <a:t>Skills</a:t>
            </a:r>
            <a:r>
              <a:rPr lang="en-GB" sz="1400" dirty="0" smtClean="0"/>
              <a:t> @coursera.org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6"/>
              </a:rPr>
              <a:t>Statistics and </a:t>
            </a:r>
            <a:r>
              <a:rPr lang="en-GB" sz="1400" dirty="0" smtClean="0">
                <a:hlinkClick r:id="rId6"/>
              </a:rPr>
              <a:t>R</a:t>
            </a:r>
            <a:r>
              <a:rPr lang="en-GB" sz="1400" dirty="0" smtClean="0"/>
              <a:t> @edx.org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7"/>
              </a:rPr>
              <a:t>Applied Plotting, Charting &amp; Data Representation in </a:t>
            </a:r>
            <a:r>
              <a:rPr lang="en-GB" sz="1400" dirty="0" smtClean="0">
                <a:hlinkClick r:id="rId7"/>
              </a:rPr>
              <a:t>Python</a:t>
            </a:r>
            <a:r>
              <a:rPr lang="en-GB" sz="1400" dirty="0" smtClean="0"/>
              <a:t> @coursera.org</a:t>
            </a:r>
            <a:endParaRPr lang="en-GB" sz="1400" dirty="0" smtClean="0"/>
          </a:p>
          <a:p>
            <a:endParaRPr lang="en-GB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693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6181"/>
            <a:ext cx="10364451" cy="725651"/>
          </a:xfrm>
        </p:spPr>
        <p:txBody>
          <a:bodyPr/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024128"/>
            <a:ext cx="1053388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Build </a:t>
            </a:r>
            <a:r>
              <a:rPr lang="en-GB" dirty="0"/>
              <a:t>features that meet </a:t>
            </a:r>
            <a:r>
              <a:rPr lang="en-GB" dirty="0" smtClean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and evaluate data clusters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Describe how machine learning is different than descriptive </a:t>
            </a:r>
            <a:r>
              <a:rPr lang="en-GB" dirty="0" smtClean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different approaches for creating predictive </a:t>
            </a:r>
            <a:r>
              <a:rPr lang="en-GB" dirty="0" smtClean="0"/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Association Rule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Reinforcement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 Selection and Boosting</a:t>
            </a:r>
          </a:p>
          <a:p>
            <a:endParaRPr lang="en-GB" sz="1200" dirty="0"/>
          </a:p>
          <a:p>
            <a:r>
              <a:rPr lang="en-GB" sz="2400" b="1" dirty="0" smtClean="0"/>
              <a:t>Courses </a:t>
            </a:r>
            <a:r>
              <a:rPr lang="en-GB" sz="2400" b="1" dirty="0" smtClean="0"/>
              <a:t>Available Online: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2"/>
              </a:rPr>
              <a:t>Machine Learning A-Z</a:t>
            </a:r>
            <a:r>
              <a:rPr lang="en-GB" sz="1400" dirty="0"/>
              <a:t> @</a:t>
            </a:r>
            <a:r>
              <a:rPr lang="en-GB" sz="1400" dirty="0" smtClean="0"/>
              <a:t>udemy.com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Applied Machine Learning in Python</a:t>
            </a:r>
            <a:r>
              <a:rPr lang="en-GB" sz="1400" b="1" dirty="0" smtClean="0"/>
              <a:t> </a:t>
            </a:r>
            <a:r>
              <a:rPr lang="en-GB" sz="1400" dirty="0" smtClean="0"/>
              <a:t>@coursera.org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4"/>
              </a:rPr>
              <a:t>Applied Text Mining in Python</a:t>
            </a:r>
            <a:r>
              <a:rPr lang="en-GB" sz="1400" dirty="0"/>
              <a:t> </a:t>
            </a:r>
            <a:r>
              <a:rPr lang="en-GB" sz="1400" dirty="0" smtClean="0"/>
              <a:t>@coursera.org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5"/>
              </a:rPr>
              <a:t>Deep Learning A-Z</a:t>
            </a:r>
            <a:r>
              <a:rPr lang="en-GB" sz="1400" dirty="0"/>
              <a:t> </a:t>
            </a:r>
            <a:r>
              <a:rPr lang="en-GB" sz="1400" dirty="0" smtClean="0"/>
              <a:t>@udemy.org</a:t>
            </a:r>
            <a:endParaRPr lang="en-GB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0218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6181"/>
            <a:ext cx="10364451" cy="725651"/>
          </a:xfrm>
        </p:spPr>
        <p:txBody>
          <a:bodyPr/>
          <a:lstStyle/>
          <a:p>
            <a:r>
              <a:rPr lang="en-GB" dirty="0" smtClean="0"/>
              <a:t>ARTIFICIAL INTELLIGENCE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024128"/>
            <a:ext cx="105338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Introduction to AI, history of AI, course logistics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Intelligent agents, uninformed search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Heuristic search, A* algorithm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Adversarial search, games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Constraint Satisfaction </a:t>
            </a:r>
            <a:r>
              <a:rPr lang="en-GB" dirty="0" smtClean="0"/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Q-Learning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Deep Convolutional Q-Learning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Markov decision processes and reinforcement learning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Logical Agent, propositional logic and first order logic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AI applications</a:t>
            </a:r>
            <a:endParaRPr lang="en-GB" dirty="0" smtClean="0"/>
          </a:p>
          <a:p>
            <a:endParaRPr lang="en-GB" sz="1200" dirty="0"/>
          </a:p>
          <a:p>
            <a:r>
              <a:rPr lang="en-GB" sz="2400" b="1" dirty="0" smtClean="0"/>
              <a:t>Courses </a:t>
            </a:r>
            <a:r>
              <a:rPr lang="en-GB" sz="2400" b="1" dirty="0" smtClean="0"/>
              <a:t>Available Online: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2"/>
              </a:rPr>
              <a:t>Artificial Intelligence</a:t>
            </a:r>
            <a:r>
              <a:rPr lang="en-GB" sz="1400" dirty="0"/>
              <a:t> </a:t>
            </a:r>
            <a:r>
              <a:rPr lang="en-GB" sz="1400" dirty="0" smtClean="0"/>
              <a:t>@edx</a:t>
            </a:r>
            <a:r>
              <a:rPr lang="en-GB" sz="1400" dirty="0" smtClean="0"/>
              <a:t>.org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Artificial Intelligence A-Z</a:t>
            </a:r>
            <a:r>
              <a:rPr lang="en-GB" sz="1400" b="1" dirty="0" smtClean="0"/>
              <a:t> </a:t>
            </a:r>
            <a:r>
              <a:rPr lang="en-GB" sz="1400" dirty="0" smtClean="0"/>
              <a:t>@udemy.org</a:t>
            </a:r>
            <a:endParaRPr lang="en-GB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9042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6181"/>
            <a:ext cx="10364451" cy="725651"/>
          </a:xfrm>
        </p:spPr>
        <p:txBody>
          <a:bodyPr/>
          <a:lstStyle/>
          <a:p>
            <a:r>
              <a:rPr lang="en-GB" dirty="0" smtClean="0"/>
              <a:t>BLOCKCHAIN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024128"/>
            <a:ext cx="1053388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Blockchain </a:t>
            </a:r>
            <a:r>
              <a:rPr lang="en-GB" dirty="0" smtClean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Distributed Systems and Alternative Consensus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Crypto economics </a:t>
            </a:r>
            <a:r>
              <a:rPr lang="en-GB" dirty="0"/>
              <a:t>and </a:t>
            </a:r>
            <a:r>
              <a:rPr lang="en-GB" dirty="0" smtClean="0"/>
              <a:t>Proof-of-Stake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Bitcoin Protocol &amp; </a:t>
            </a:r>
            <a:r>
              <a:rPr lang="en-GB" dirty="0" smtClean="0"/>
              <a:t>Consensus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Bitcoin Mechanics &amp; </a:t>
            </a:r>
            <a:r>
              <a:rPr lang="en-GB" dirty="0" smtClean="0"/>
              <a:t>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Bitcoin In Real Life: Wallets, Mining, and </a:t>
            </a:r>
            <a:r>
              <a:rPr lang="en-GB" dirty="0" smtClean="0"/>
              <a:t>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Game Theory &amp; Network Attacks: How to Destroy </a:t>
            </a:r>
            <a:r>
              <a:rPr lang="en-GB" dirty="0" smtClean="0"/>
              <a:t>Bitcoin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Ethereum </a:t>
            </a:r>
            <a:r>
              <a:rPr lang="en-GB" dirty="0" smtClean="0"/>
              <a:t>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Algorithms &amp; Techniques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Enterprise </a:t>
            </a:r>
            <a:r>
              <a:rPr lang="en-GB" dirty="0" smtClean="0"/>
              <a:t>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Scaling </a:t>
            </a:r>
            <a:r>
              <a:rPr lang="en-GB" dirty="0" smtClean="0"/>
              <a:t>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Regulation and </a:t>
            </a:r>
            <a:r>
              <a:rPr lang="en-GB" dirty="0" smtClean="0"/>
              <a:t>Anonymity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Smart Contracts</a:t>
            </a:r>
          </a:p>
          <a:p>
            <a:endParaRPr lang="en-GB" sz="1200" dirty="0"/>
          </a:p>
          <a:p>
            <a:r>
              <a:rPr lang="en-GB" sz="2400" b="1" dirty="0" smtClean="0"/>
              <a:t>Courses </a:t>
            </a:r>
            <a:r>
              <a:rPr lang="en-GB" sz="2400" b="1" dirty="0" smtClean="0"/>
              <a:t>Available Online: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2"/>
              </a:rPr>
              <a:t>Bitcoin and Cryptocurrencies</a:t>
            </a:r>
            <a:r>
              <a:rPr lang="en-GB" sz="1400" dirty="0"/>
              <a:t> </a:t>
            </a:r>
            <a:r>
              <a:rPr lang="en-GB" sz="1400" dirty="0" smtClean="0"/>
              <a:t>@edx</a:t>
            </a:r>
            <a:r>
              <a:rPr lang="en-GB" sz="1400" dirty="0" smtClean="0"/>
              <a:t>.org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Blockchain Technology</a:t>
            </a:r>
            <a:r>
              <a:rPr lang="en-GB" sz="1400" b="1" dirty="0" smtClean="0"/>
              <a:t> </a:t>
            </a:r>
            <a:r>
              <a:rPr lang="en-GB" sz="1400" dirty="0" smtClean="0"/>
              <a:t>@edx.org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4"/>
              </a:rPr>
              <a:t>Blockchain </a:t>
            </a:r>
            <a:r>
              <a:rPr lang="en-GB" sz="1400" dirty="0" smtClean="0">
                <a:hlinkClick r:id="rId4"/>
              </a:rPr>
              <a:t>Basics</a:t>
            </a:r>
            <a:r>
              <a:rPr lang="en-GB" sz="1400" dirty="0" smtClean="0"/>
              <a:t> @coursera.org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5"/>
              </a:rPr>
              <a:t>Blockchain </a:t>
            </a:r>
            <a:r>
              <a:rPr lang="en-GB" sz="1400" dirty="0" smtClean="0">
                <a:hlinkClick r:id="rId5"/>
              </a:rPr>
              <a:t>A-Z</a:t>
            </a:r>
            <a:r>
              <a:rPr lang="en-GB" sz="1400" dirty="0" smtClean="0"/>
              <a:t> @udemy.com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0290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4633</TotalTime>
  <Words>639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Learning Path</vt:lpstr>
      <vt:lpstr>contents</vt:lpstr>
      <vt:lpstr>Python programming</vt:lpstr>
      <vt:lpstr>Python programming</vt:lpstr>
      <vt:lpstr>Python programming</vt:lpstr>
      <vt:lpstr>DATA SCIENCE</vt:lpstr>
      <vt:lpstr>MACHINE LEARNING</vt:lpstr>
      <vt:lpstr>ARTIFICIAL INTELLIGENCE</vt:lpstr>
      <vt:lpstr>BLOCKCHAIN</vt:lpstr>
      <vt:lpstr>Internet of things (IOT)</vt:lpstr>
    </vt:vector>
  </TitlesOfParts>
  <Company>Emirates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Path</dc:title>
  <dc:creator>Veer Abhimanyu Singh</dc:creator>
  <cp:lastModifiedBy>Veer Abhimanyu Singh</cp:lastModifiedBy>
  <cp:revision>49</cp:revision>
  <dcterms:created xsi:type="dcterms:W3CDTF">2018-12-06T05:12:03Z</dcterms:created>
  <dcterms:modified xsi:type="dcterms:W3CDTF">2018-12-09T10:26:19Z</dcterms:modified>
</cp:coreProperties>
</file>