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3" r:id="rId28"/>
    <p:sldId id="284"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707@outlook.com" userId="f96b4d38053ceb01" providerId="LiveId" clId="{55E0E7B0-7EC6-4733-8603-2279FFC972DF}"/>
    <pc:docChg chg="undo custSel addSld modSld">
      <pc:chgData name="dileep707@outlook.com" userId="f96b4d38053ceb01" providerId="LiveId" clId="{55E0E7B0-7EC6-4733-8603-2279FFC972DF}" dt="2023-07-10T09:06:27.703" v="1041" actId="123"/>
      <pc:docMkLst>
        <pc:docMk/>
      </pc:docMkLst>
      <pc:sldChg chg="addSp delSp modSp mod">
        <pc:chgData name="dileep707@outlook.com" userId="f96b4d38053ceb01" providerId="LiveId" clId="{55E0E7B0-7EC6-4733-8603-2279FFC972DF}" dt="2023-07-10T08:24:46.358" v="699" actId="2711"/>
        <pc:sldMkLst>
          <pc:docMk/>
          <pc:sldMk cId="4012070963" sldId="256"/>
        </pc:sldMkLst>
        <pc:spChg chg="mod">
          <ac:chgData name="dileep707@outlook.com" userId="f96b4d38053ceb01" providerId="LiveId" clId="{55E0E7B0-7EC6-4733-8603-2279FFC972DF}" dt="2023-07-10T07:33:11.217" v="42" actId="1076"/>
          <ac:spMkLst>
            <pc:docMk/>
            <pc:sldMk cId="4012070963" sldId="256"/>
            <ac:spMk id="2" creationId="{AE28B240-90D8-459D-8C8C-C5ABD1F2D44C}"/>
          </ac:spMkLst>
        </pc:spChg>
        <pc:spChg chg="mod">
          <ac:chgData name="dileep707@outlook.com" userId="f96b4d38053ceb01" providerId="LiveId" clId="{55E0E7B0-7EC6-4733-8603-2279FFC972DF}" dt="2023-07-10T08:24:46.358" v="699" actId="2711"/>
          <ac:spMkLst>
            <pc:docMk/>
            <pc:sldMk cId="4012070963" sldId="256"/>
            <ac:spMk id="3" creationId="{CCD70F92-095C-5283-DDD3-EBA846A27DDA}"/>
          </ac:spMkLst>
        </pc:spChg>
        <pc:picChg chg="add del mod">
          <ac:chgData name="dileep707@outlook.com" userId="f96b4d38053ceb01" providerId="LiveId" clId="{55E0E7B0-7EC6-4733-8603-2279FFC972DF}" dt="2023-07-10T07:34:55.780" v="59" actId="21"/>
          <ac:picMkLst>
            <pc:docMk/>
            <pc:sldMk cId="4012070963" sldId="256"/>
            <ac:picMk id="8" creationId="{DBA8F7DB-A0D6-0257-0DB5-206C97BC37CF}"/>
          </ac:picMkLst>
        </pc:picChg>
        <pc:picChg chg="add mod">
          <ac:chgData name="dileep707@outlook.com" userId="f96b4d38053ceb01" providerId="LiveId" clId="{55E0E7B0-7EC6-4733-8603-2279FFC972DF}" dt="2023-07-10T07:36:20.417" v="70" actId="1076"/>
          <ac:picMkLst>
            <pc:docMk/>
            <pc:sldMk cId="4012070963" sldId="256"/>
            <ac:picMk id="9" creationId="{3040EF24-7592-013E-A954-B77726D7FD7C}"/>
          </ac:picMkLst>
        </pc:picChg>
      </pc:sldChg>
      <pc:sldChg chg="addSp delSp modSp add mod">
        <pc:chgData name="dileep707@outlook.com" userId="f96b4d38053ceb01" providerId="LiveId" clId="{55E0E7B0-7EC6-4733-8603-2279FFC972DF}" dt="2023-07-10T07:42:07.404" v="270" actId="120"/>
        <pc:sldMkLst>
          <pc:docMk/>
          <pc:sldMk cId="1785708501" sldId="257"/>
        </pc:sldMkLst>
        <pc:spChg chg="mod">
          <ac:chgData name="dileep707@outlook.com" userId="f96b4d38053ceb01" providerId="LiveId" clId="{55E0E7B0-7EC6-4733-8603-2279FFC972DF}" dt="2023-07-10T07:40:46.883" v="259" actId="1076"/>
          <ac:spMkLst>
            <pc:docMk/>
            <pc:sldMk cId="1785708501" sldId="257"/>
            <ac:spMk id="2" creationId="{AE28B240-90D8-459D-8C8C-C5ABD1F2D44C}"/>
          </ac:spMkLst>
        </pc:spChg>
        <pc:spChg chg="mod">
          <ac:chgData name="dileep707@outlook.com" userId="f96b4d38053ceb01" providerId="LiveId" clId="{55E0E7B0-7EC6-4733-8603-2279FFC972DF}" dt="2023-07-10T07:42:07.404" v="270" actId="120"/>
          <ac:spMkLst>
            <pc:docMk/>
            <pc:sldMk cId="1785708501" sldId="257"/>
            <ac:spMk id="3" creationId="{CCD70F92-095C-5283-DDD3-EBA846A27DDA}"/>
          </ac:spMkLst>
        </pc:spChg>
        <pc:picChg chg="add del mod">
          <ac:chgData name="dileep707@outlook.com" userId="f96b4d38053ceb01" providerId="LiveId" clId="{55E0E7B0-7EC6-4733-8603-2279FFC972DF}" dt="2023-07-10T07:40:06.562" v="256" actId="478"/>
          <ac:picMkLst>
            <pc:docMk/>
            <pc:sldMk cId="1785708501" sldId="257"/>
            <ac:picMk id="4" creationId="{636E5E2D-28DF-1BDF-520B-F9F9D98414E7}"/>
          </ac:picMkLst>
        </pc:picChg>
        <pc:picChg chg="del">
          <ac:chgData name="dileep707@outlook.com" userId="f96b4d38053ceb01" providerId="LiveId" clId="{55E0E7B0-7EC6-4733-8603-2279FFC972DF}" dt="2023-07-10T07:37:17.785" v="108" actId="21"/>
          <ac:picMkLst>
            <pc:docMk/>
            <pc:sldMk cId="1785708501" sldId="257"/>
            <ac:picMk id="9" creationId="{3040EF24-7592-013E-A954-B77726D7FD7C}"/>
          </ac:picMkLst>
        </pc:picChg>
      </pc:sldChg>
      <pc:sldChg chg="addSp delSp modSp add mod">
        <pc:chgData name="dileep707@outlook.com" userId="f96b4d38053ceb01" providerId="LiveId" clId="{55E0E7B0-7EC6-4733-8603-2279FFC972DF}" dt="2023-07-10T08:19:31.050" v="679" actId="5793"/>
        <pc:sldMkLst>
          <pc:docMk/>
          <pc:sldMk cId="2686183717" sldId="258"/>
        </pc:sldMkLst>
        <pc:spChg chg="mod">
          <ac:chgData name="dileep707@outlook.com" userId="f96b4d38053ceb01" providerId="LiveId" clId="{55E0E7B0-7EC6-4733-8603-2279FFC972DF}" dt="2023-07-10T08:19:23.359" v="678" actId="113"/>
          <ac:spMkLst>
            <pc:docMk/>
            <pc:sldMk cId="2686183717" sldId="258"/>
            <ac:spMk id="2" creationId="{AE28B240-90D8-459D-8C8C-C5ABD1F2D44C}"/>
          </ac:spMkLst>
        </pc:spChg>
        <pc:spChg chg="del mod">
          <ac:chgData name="dileep707@outlook.com" userId="f96b4d38053ceb01" providerId="LiveId" clId="{55E0E7B0-7EC6-4733-8603-2279FFC972DF}" dt="2023-07-10T07:42:21.514" v="273" actId="478"/>
          <ac:spMkLst>
            <pc:docMk/>
            <pc:sldMk cId="2686183717" sldId="258"/>
            <ac:spMk id="3" creationId="{CCD70F92-095C-5283-DDD3-EBA846A27DDA}"/>
          </ac:spMkLst>
        </pc:spChg>
        <pc:spChg chg="add mod">
          <ac:chgData name="dileep707@outlook.com" userId="f96b4d38053ceb01" providerId="LiveId" clId="{55E0E7B0-7EC6-4733-8603-2279FFC972DF}" dt="2023-07-10T08:19:31.050" v="679" actId="5793"/>
          <ac:spMkLst>
            <pc:docMk/>
            <pc:sldMk cId="2686183717" sldId="258"/>
            <ac:spMk id="6" creationId="{64EB338A-6B55-6894-B706-006B991E733B}"/>
          </ac:spMkLst>
        </pc:spChg>
      </pc:sldChg>
      <pc:sldChg chg="addSp delSp modSp add mod">
        <pc:chgData name="dileep707@outlook.com" userId="f96b4d38053ceb01" providerId="LiveId" clId="{55E0E7B0-7EC6-4733-8603-2279FFC972DF}" dt="2023-07-10T08:31:49.166" v="709" actId="1440"/>
        <pc:sldMkLst>
          <pc:docMk/>
          <pc:sldMk cId="1772583485" sldId="259"/>
        </pc:sldMkLst>
        <pc:spChg chg="mod">
          <ac:chgData name="dileep707@outlook.com" userId="f96b4d38053ceb01" providerId="LiveId" clId="{55E0E7B0-7EC6-4733-8603-2279FFC972DF}" dt="2023-07-10T08:25:33.911" v="700" actId="2711"/>
          <ac:spMkLst>
            <pc:docMk/>
            <pc:sldMk cId="1772583485" sldId="259"/>
            <ac:spMk id="2" creationId="{AE28B240-90D8-459D-8C8C-C5ABD1F2D44C}"/>
          </ac:spMkLst>
        </pc:spChg>
        <pc:spChg chg="add del mod">
          <ac:chgData name="dileep707@outlook.com" userId="f96b4d38053ceb01" providerId="LiveId" clId="{55E0E7B0-7EC6-4733-8603-2279FFC972DF}" dt="2023-07-10T07:47:30.056" v="343" actId="21"/>
          <ac:spMkLst>
            <pc:docMk/>
            <pc:sldMk cId="1772583485" sldId="259"/>
            <ac:spMk id="4" creationId="{21D213FE-8AAA-8BD0-490F-D16B91448E0D}"/>
          </ac:spMkLst>
        </pc:spChg>
        <pc:spChg chg="del">
          <ac:chgData name="dileep707@outlook.com" userId="f96b4d38053ceb01" providerId="LiveId" clId="{55E0E7B0-7EC6-4733-8603-2279FFC972DF}" dt="2023-07-10T07:44:39.580" v="315" actId="478"/>
          <ac:spMkLst>
            <pc:docMk/>
            <pc:sldMk cId="1772583485" sldId="259"/>
            <ac:spMk id="6" creationId="{64EB338A-6B55-6894-B706-006B991E733B}"/>
          </ac:spMkLst>
        </pc:spChg>
        <pc:picChg chg="add mod">
          <ac:chgData name="dileep707@outlook.com" userId="f96b4d38053ceb01" providerId="LiveId" clId="{55E0E7B0-7EC6-4733-8603-2279FFC972DF}" dt="2023-07-10T08:31:49.166" v="709" actId="1440"/>
          <ac:picMkLst>
            <pc:docMk/>
            <pc:sldMk cId="1772583485" sldId="259"/>
            <ac:picMk id="8" creationId="{42CB4125-07C2-EEF2-8C4A-073F6F6B5E98}"/>
          </ac:picMkLst>
        </pc:picChg>
      </pc:sldChg>
      <pc:sldChg chg="addSp delSp modSp add mod">
        <pc:chgData name="dileep707@outlook.com" userId="f96b4d38053ceb01" providerId="LiveId" clId="{55E0E7B0-7EC6-4733-8603-2279FFC972DF}" dt="2023-07-10T08:25:56.592" v="701" actId="2711"/>
        <pc:sldMkLst>
          <pc:docMk/>
          <pc:sldMk cId="1201160997" sldId="260"/>
        </pc:sldMkLst>
        <pc:spChg chg="mod">
          <ac:chgData name="dileep707@outlook.com" userId="f96b4d38053ceb01" providerId="LiveId" clId="{55E0E7B0-7EC6-4733-8603-2279FFC972DF}" dt="2023-07-10T08:25:56.592" v="701" actId="2711"/>
          <ac:spMkLst>
            <pc:docMk/>
            <pc:sldMk cId="1201160997" sldId="260"/>
            <ac:spMk id="2" creationId="{AE28B240-90D8-459D-8C8C-C5ABD1F2D44C}"/>
          </ac:spMkLst>
        </pc:spChg>
        <pc:spChg chg="mod">
          <ac:chgData name="dileep707@outlook.com" userId="f96b4d38053ceb01" providerId="LiveId" clId="{55E0E7B0-7EC6-4733-8603-2279FFC972DF}" dt="2023-07-10T08:20:02.372" v="682" actId="2711"/>
          <ac:spMkLst>
            <pc:docMk/>
            <pc:sldMk cId="1201160997" sldId="260"/>
            <ac:spMk id="4" creationId="{21D213FE-8AAA-8BD0-490F-D16B91448E0D}"/>
          </ac:spMkLst>
        </pc:spChg>
        <pc:picChg chg="add del mod">
          <ac:chgData name="dileep707@outlook.com" userId="f96b4d38053ceb01" providerId="LiveId" clId="{55E0E7B0-7EC6-4733-8603-2279FFC972DF}" dt="2023-07-10T07:46:48.958" v="339"/>
          <ac:picMkLst>
            <pc:docMk/>
            <pc:sldMk cId="1201160997" sldId="260"/>
            <ac:picMk id="3" creationId="{AF0DF867-B5D6-F47D-A9A2-932F4197F4B5}"/>
          </ac:picMkLst>
        </pc:picChg>
        <pc:picChg chg="del">
          <ac:chgData name="dileep707@outlook.com" userId="f96b4d38053ceb01" providerId="LiveId" clId="{55E0E7B0-7EC6-4733-8603-2279FFC972DF}" dt="2023-07-10T07:46:33.017" v="336" actId="21"/>
          <ac:picMkLst>
            <pc:docMk/>
            <pc:sldMk cId="1201160997" sldId="260"/>
            <ac:picMk id="8" creationId="{42CB4125-07C2-EEF2-8C4A-073F6F6B5E98}"/>
          </ac:picMkLst>
        </pc:picChg>
      </pc:sldChg>
      <pc:sldChg chg="addSp delSp modSp add mod">
        <pc:chgData name="dileep707@outlook.com" userId="f96b4d38053ceb01" providerId="LiveId" clId="{55E0E7B0-7EC6-4733-8603-2279FFC972DF}" dt="2023-07-10T08:26:27.227" v="703" actId="2711"/>
        <pc:sldMkLst>
          <pc:docMk/>
          <pc:sldMk cId="1718504925" sldId="261"/>
        </pc:sldMkLst>
        <pc:spChg chg="mod">
          <ac:chgData name="dileep707@outlook.com" userId="f96b4d38053ceb01" providerId="LiveId" clId="{55E0E7B0-7EC6-4733-8603-2279FFC972DF}" dt="2023-07-10T08:26:27.227" v="703" actId="2711"/>
          <ac:spMkLst>
            <pc:docMk/>
            <pc:sldMk cId="1718504925" sldId="261"/>
            <ac:spMk id="2" creationId="{AE28B240-90D8-459D-8C8C-C5ABD1F2D44C}"/>
          </ac:spMkLst>
        </pc:spChg>
        <pc:spChg chg="del mod">
          <ac:chgData name="dileep707@outlook.com" userId="f96b4d38053ceb01" providerId="LiveId" clId="{55E0E7B0-7EC6-4733-8603-2279FFC972DF}" dt="2023-07-10T07:49:36.422" v="379" actId="21"/>
          <ac:spMkLst>
            <pc:docMk/>
            <pc:sldMk cId="1718504925" sldId="261"/>
            <ac:spMk id="4" creationId="{21D213FE-8AAA-8BD0-490F-D16B91448E0D}"/>
          </ac:spMkLst>
        </pc:spChg>
        <pc:picChg chg="add mod">
          <ac:chgData name="dileep707@outlook.com" userId="f96b4d38053ceb01" providerId="LiveId" clId="{55E0E7B0-7EC6-4733-8603-2279FFC972DF}" dt="2023-07-10T07:49:27.016" v="377" actId="1076"/>
          <ac:picMkLst>
            <pc:docMk/>
            <pc:sldMk cId="1718504925" sldId="261"/>
            <ac:picMk id="3" creationId="{860BAA44-7FFA-3BEA-3DDF-E9F88A9F433B}"/>
          </ac:picMkLst>
        </pc:picChg>
      </pc:sldChg>
      <pc:sldChg chg="addSp delSp modSp add mod">
        <pc:chgData name="dileep707@outlook.com" userId="f96b4d38053ceb01" providerId="LiveId" clId="{55E0E7B0-7EC6-4733-8603-2279FFC972DF}" dt="2023-07-10T08:27:00.990" v="706" actId="2711"/>
        <pc:sldMkLst>
          <pc:docMk/>
          <pc:sldMk cId="1677737280" sldId="262"/>
        </pc:sldMkLst>
        <pc:spChg chg="mod">
          <ac:chgData name="dileep707@outlook.com" userId="f96b4d38053ceb01" providerId="LiveId" clId="{55E0E7B0-7EC6-4733-8603-2279FFC972DF}" dt="2023-07-10T08:27:00.990" v="706" actId="2711"/>
          <ac:spMkLst>
            <pc:docMk/>
            <pc:sldMk cId="1677737280" sldId="262"/>
            <ac:spMk id="2" creationId="{AE28B240-90D8-459D-8C8C-C5ABD1F2D44C}"/>
          </ac:spMkLst>
        </pc:spChg>
        <pc:spChg chg="add mod">
          <ac:chgData name="dileep707@outlook.com" userId="f96b4d38053ceb01" providerId="LiveId" clId="{55E0E7B0-7EC6-4733-8603-2279FFC972DF}" dt="2023-07-10T08:20:23.755" v="683" actId="2711"/>
          <ac:spMkLst>
            <pc:docMk/>
            <pc:sldMk cId="1677737280" sldId="262"/>
            <ac:spMk id="6" creationId="{3EFD1016-EEA5-AE61-A0B3-37616BE4E5B9}"/>
          </ac:spMkLst>
        </pc:spChg>
        <pc:picChg chg="del">
          <ac:chgData name="dileep707@outlook.com" userId="f96b4d38053ceb01" providerId="LiveId" clId="{55E0E7B0-7EC6-4733-8603-2279FFC972DF}" dt="2023-07-10T07:49:56.692" v="381" actId="21"/>
          <ac:picMkLst>
            <pc:docMk/>
            <pc:sldMk cId="1677737280" sldId="262"/>
            <ac:picMk id="3" creationId="{860BAA44-7FFA-3BEA-3DDF-E9F88A9F433B}"/>
          </ac:picMkLst>
        </pc:picChg>
      </pc:sldChg>
      <pc:sldChg chg="addSp delSp modSp add mod">
        <pc:chgData name="dileep707@outlook.com" userId="f96b4d38053ceb01" providerId="LiveId" clId="{55E0E7B0-7EC6-4733-8603-2279FFC972DF}" dt="2023-07-10T08:20:59.523" v="685" actId="2711"/>
        <pc:sldMkLst>
          <pc:docMk/>
          <pc:sldMk cId="3345313691" sldId="263"/>
        </pc:sldMkLst>
        <pc:spChg chg="mod">
          <ac:chgData name="dileep707@outlook.com" userId="f96b4d38053ceb01" providerId="LiveId" clId="{55E0E7B0-7EC6-4733-8603-2279FFC972DF}" dt="2023-07-10T08:20:59.523" v="685" actId="2711"/>
          <ac:spMkLst>
            <pc:docMk/>
            <pc:sldMk cId="3345313691" sldId="263"/>
            <ac:spMk id="2" creationId="{AE28B240-90D8-459D-8C8C-C5ABD1F2D44C}"/>
          </ac:spMkLst>
        </pc:spChg>
        <pc:spChg chg="del mod">
          <ac:chgData name="dileep707@outlook.com" userId="f96b4d38053ceb01" providerId="LiveId" clId="{55E0E7B0-7EC6-4733-8603-2279FFC972DF}" dt="2023-07-10T07:51:41.639" v="409"/>
          <ac:spMkLst>
            <pc:docMk/>
            <pc:sldMk cId="3345313691" sldId="263"/>
            <ac:spMk id="6" creationId="{3EFD1016-EEA5-AE61-A0B3-37616BE4E5B9}"/>
          </ac:spMkLst>
        </pc:spChg>
        <pc:picChg chg="add del mod">
          <ac:chgData name="dileep707@outlook.com" userId="f96b4d38053ceb01" providerId="LiveId" clId="{55E0E7B0-7EC6-4733-8603-2279FFC972DF}" dt="2023-07-10T07:51:50.108" v="412" actId="21"/>
          <ac:picMkLst>
            <pc:docMk/>
            <pc:sldMk cId="3345313691" sldId="263"/>
            <ac:picMk id="3" creationId="{9A378B2E-352F-B03E-9703-DED0689339B4}"/>
          </ac:picMkLst>
        </pc:picChg>
        <pc:picChg chg="add del mod">
          <ac:chgData name="dileep707@outlook.com" userId="f96b4d38053ceb01" providerId="LiveId" clId="{55E0E7B0-7EC6-4733-8603-2279FFC972DF}" dt="2023-07-10T07:51:57.469" v="415" actId="21"/>
          <ac:picMkLst>
            <pc:docMk/>
            <pc:sldMk cId="3345313691" sldId="263"/>
            <ac:picMk id="4" creationId="{D6067CA0-3E0B-59A6-30D5-16762C0E0EAD}"/>
          </ac:picMkLst>
        </pc:picChg>
        <pc:picChg chg="add del mod">
          <ac:chgData name="dileep707@outlook.com" userId="f96b4d38053ceb01" providerId="LiveId" clId="{55E0E7B0-7EC6-4733-8603-2279FFC972DF}" dt="2023-07-10T07:53:05.188" v="418" actId="21"/>
          <ac:picMkLst>
            <pc:docMk/>
            <pc:sldMk cId="3345313691" sldId="263"/>
            <ac:picMk id="8" creationId="{4F99558C-42E5-6551-CD32-008CE2AEEFBF}"/>
          </ac:picMkLst>
        </pc:picChg>
        <pc:picChg chg="add del mod">
          <ac:chgData name="dileep707@outlook.com" userId="f96b4d38053ceb01" providerId="LiveId" clId="{55E0E7B0-7EC6-4733-8603-2279FFC972DF}" dt="2023-07-10T07:53:36.569" v="423" actId="21"/>
          <ac:picMkLst>
            <pc:docMk/>
            <pc:sldMk cId="3345313691" sldId="263"/>
            <ac:picMk id="10" creationId="{49695032-4929-E8C0-B405-7E038E2BFE9D}"/>
          </ac:picMkLst>
        </pc:picChg>
        <pc:picChg chg="add mod">
          <ac:chgData name="dileep707@outlook.com" userId="f96b4d38053ceb01" providerId="LiveId" clId="{55E0E7B0-7EC6-4733-8603-2279FFC972DF}" dt="2023-07-10T07:53:49.821" v="425" actId="1076"/>
          <ac:picMkLst>
            <pc:docMk/>
            <pc:sldMk cId="3345313691" sldId="263"/>
            <ac:picMk id="11" creationId="{6DF8CB70-104B-4468-8CEC-DD3F8D753CB3}"/>
          </ac:picMkLst>
        </pc:picChg>
      </pc:sldChg>
      <pc:sldChg chg="addSp delSp modSp add mod">
        <pc:chgData name="dileep707@outlook.com" userId="f96b4d38053ceb01" providerId="LiveId" clId="{55E0E7B0-7EC6-4733-8603-2279FFC972DF}" dt="2023-07-10T08:21:30.631" v="688" actId="2711"/>
        <pc:sldMkLst>
          <pc:docMk/>
          <pc:sldMk cId="4206820438" sldId="264"/>
        </pc:sldMkLst>
        <pc:spChg chg="mod">
          <ac:chgData name="dileep707@outlook.com" userId="f96b4d38053ceb01" providerId="LiveId" clId="{55E0E7B0-7EC6-4733-8603-2279FFC972DF}" dt="2023-07-10T08:21:20.857" v="687" actId="2711"/>
          <ac:spMkLst>
            <pc:docMk/>
            <pc:sldMk cId="4206820438" sldId="264"/>
            <ac:spMk id="2" creationId="{AE28B240-90D8-459D-8C8C-C5ABD1F2D44C}"/>
          </ac:spMkLst>
        </pc:spChg>
        <pc:spChg chg="add mod">
          <ac:chgData name="dileep707@outlook.com" userId="f96b4d38053ceb01" providerId="LiveId" clId="{55E0E7B0-7EC6-4733-8603-2279FFC972DF}" dt="2023-07-10T08:21:30.631" v="688" actId="2711"/>
          <ac:spMkLst>
            <pc:docMk/>
            <pc:sldMk cId="4206820438" sldId="264"/>
            <ac:spMk id="4" creationId="{549E4D8D-D0AB-3E49-7269-4F190499FB2D}"/>
          </ac:spMkLst>
        </pc:spChg>
        <pc:picChg chg="del">
          <ac:chgData name="dileep707@outlook.com" userId="f96b4d38053ceb01" providerId="LiveId" clId="{55E0E7B0-7EC6-4733-8603-2279FFC972DF}" dt="2023-07-10T07:54:04.066" v="427" actId="478"/>
          <ac:picMkLst>
            <pc:docMk/>
            <pc:sldMk cId="4206820438" sldId="264"/>
            <ac:picMk id="11" creationId="{6DF8CB70-104B-4468-8CEC-DD3F8D753CB3}"/>
          </ac:picMkLst>
        </pc:picChg>
      </pc:sldChg>
      <pc:sldChg chg="addSp delSp modSp add mod">
        <pc:chgData name="dileep707@outlook.com" userId="f96b4d38053ceb01" providerId="LiveId" clId="{55E0E7B0-7EC6-4733-8603-2279FFC972DF}" dt="2023-07-10T08:21:39.616" v="689" actId="2711"/>
        <pc:sldMkLst>
          <pc:docMk/>
          <pc:sldMk cId="2955389617" sldId="265"/>
        </pc:sldMkLst>
        <pc:spChg chg="mod">
          <ac:chgData name="dileep707@outlook.com" userId="f96b4d38053ceb01" providerId="LiveId" clId="{55E0E7B0-7EC6-4733-8603-2279FFC972DF}" dt="2023-07-10T08:21:39.616" v="689" actId="2711"/>
          <ac:spMkLst>
            <pc:docMk/>
            <pc:sldMk cId="2955389617" sldId="265"/>
            <ac:spMk id="2" creationId="{AE28B240-90D8-459D-8C8C-C5ABD1F2D44C}"/>
          </ac:spMkLst>
        </pc:spChg>
        <pc:spChg chg="del mod">
          <ac:chgData name="dileep707@outlook.com" userId="f96b4d38053ceb01" providerId="LiveId" clId="{55E0E7B0-7EC6-4733-8603-2279FFC972DF}" dt="2023-07-10T07:55:16.130" v="454"/>
          <ac:spMkLst>
            <pc:docMk/>
            <pc:sldMk cId="2955389617" sldId="265"/>
            <ac:spMk id="4" creationId="{549E4D8D-D0AB-3E49-7269-4F190499FB2D}"/>
          </ac:spMkLst>
        </pc:spChg>
        <pc:picChg chg="add mod">
          <ac:chgData name="dileep707@outlook.com" userId="f96b4d38053ceb01" providerId="LiveId" clId="{55E0E7B0-7EC6-4733-8603-2279FFC972DF}" dt="2023-07-10T07:55:19.988" v="456" actId="1076"/>
          <ac:picMkLst>
            <pc:docMk/>
            <pc:sldMk cId="2955389617" sldId="265"/>
            <ac:picMk id="3" creationId="{4B6709EE-F867-3742-28EE-98CE0E9E3040}"/>
          </ac:picMkLst>
        </pc:picChg>
      </pc:sldChg>
      <pc:sldChg chg="addSp delSp modSp add mod">
        <pc:chgData name="dileep707@outlook.com" userId="f96b4d38053ceb01" providerId="LiveId" clId="{55E0E7B0-7EC6-4733-8603-2279FFC972DF}" dt="2023-07-10T09:06:27.703" v="1041" actId="123"/>
        <pc:sldMkLst>
          <pc:docMk/>
          <pc:sldMk cId="2274691033" sldId="266"/>
        </pc:sldMkLst>
        <pc:spChg chg="mod">
          <ac:chgData name="dileep707@outlook.com" userId="f96b4d38053ceb01" providerId="LiveId" clId="{55E0E7B0-7EC6-4733-8603-2279FFC972DF}" dt="2023-07-10T08:21:50.285" v="690" actId="2711"/>
          <ac:spMkLst>
            <pc:docMk/>
            <pc:sldMk cId="2274691033" sldId="266"/>
            <ac:spMk id="2" creationId="{AE28B240-90D8-459D-8C8C-C5ABD1F2D44C}"/>
          </ac:spMkLst>
        </pc:spChg>
        <pc:spChg chg="add mod">
          <ac:chgData name="dileep707@outlook.com" userId="f96b4d38053ceb01" providerId="LiveId" clId="{55E0E7B0-7EC6-4733-8603-2279FFC972DF}" dt="2023-07-10T09:06:27.703" v="1041" actId="123"/>
          <ac:spMkLst>
            <pc:docMk/>
            <pc:sldMk cId="2274691033" sldId="266"/>
            <ac:spMk id="6" creationId="{B6644B59-A72F-1E54-126B-B5773F17236C}"/>
          </ac:spMkLst>
        </pc:spChg>
        <pc:picChg chg="del">
          <ac:chgData name="dileep707@outlook.com" userId="f96b4d38053ceb01" providerId="LiveId" clId="{55E0E7B0-7EC6-4733-8603-2279FFC972DF}" dt="2023-07-10T07:55:35.304" v="458" actId="21"/>
          <ac:picMkLst>
            <pc:docMk/>
            <pc:sldMk cId="2274691033" sldId="266"/>
            <ac:picMk id="3" creationId="{4B6709EE-F867-3742-28EE-98CE0E9E3040}"/>
          </ac:picMkLst>
        </pc:picChg>
      </pc:sldChg>
      <pc:sldChg chg="addSp delSp modSp add mod">
        <pc:chgData name="dileep707@outlook.com" userId="f96b4d38053ceb01" providerId="LiveId" clId="{55E0E7B0-7EC6-4733-8603-2279FFC972DF}" dt="2023-07-10T08:22:08.290" v="692" actId="2711"/>
        <pc:sldMkLst>
          <pc:docMk/>
          <pc:sldMk cId="106990072" sldId="267"/>
        </pc:sldMkLst>
        <pc:spChg chg="mod">
          <ac:chgData name="dileep707@outlook.com" userId="f96b4d38053ceb01" providerId="LiveId" clId="{55E0E7B0-7EC6-4733-8603-2279FFC972DF}" dt="2023-07-10T08:22:08.290" v="692" actId="2711"/>
          <ac:spMkLst>
            <pc:docMk/>
            <pc:sldMk cId="106990072" sldId="267"/>
            <ac:spMk id="2" creationId="{AE28B240-90D8-459D-8C8C-C5ABD1F2D44C}"/>
          </ac:spMkLst>
        </pc:spChg>
        <pc:spChg chg="del mod">
          <ac:chgData name="dileep707@outlook.com" userId="f96b4d38053ceb01" providerId="LiveId" clId="{55E0E7B0-7EC6-4733-8603-2279FFC972DF}" dt="2023-07-10T07:57:11.935" v="475"/>
          <ac:spMkLst>
            <pc:docMk/>
            <pc:sldMk cId="106990072" sldId="267"/>
            <ac:spMk id="6" creationId="{B6644B59-A72F-1E54-126B-B5773F17236C}"/>
          </ac:spMkLst>
        </pc:spChg>
        <pc:picChg chg="add mod">
          <ac:chgData name="dileep707@outlook.com" userId="f96b4d38053ceb01" providerId="LiveId" clId="{55E0E7B0-7EC6-4733-8603-2279FFC972DF}" dt="2023-07-10T07:57:15.791" v="477" actId="1076"/>
          <ac:picMkLst>
            <pc:docMk/>
            <pc:sldMk cId="106990072" sldId="267"/>
            <ac:picMk id="3" creationId="{84EF3340-CB99-9623-CC7A-B591F3323740}"/>
          </ac:picMkLst>
        </pc:picChg>
      </pc:sldChg>
      <pc:sldChg chg="addSp delSp modSp add mod">
        <pc:chgData name="dileep707@outlook.com" userId="f96b4d38053ceb01" providerId="LiveId" clId="{55E0E7B0-7EC6-4733-8603-2279FFC972DF}" dt="2023-07-10T09:05:55.057" v="1038" actId="255"/>
        <pc:sldMkLst>
          <pc:docMk/>
          <pc:sldMk cId="3900988700" sldId="268"/>
        </pc:sldMkLst>
        <pc:spChg chg="mod">
          <ac:chgData name="dileep707@outlook.com" userId="f96b4d38053ceb01" providerId="LiveId" clId="{55E0E7B0-7EC6-4733-8603-2279FFC972DF}" dt="2023-07-10T08:22:20.485" v="693" actId="2711"/>
          <ac:spMkLst>
            <pc:docMk/>
            <pc:sldMk cId="3900988700" sldId="268"/>
            <ac:spMk id="2" creationId="{AE28B240-90D8-459D-8C8C-C5ABD1F2D44C}"/>
          </ac:spMkLst>
        </pc:spChg>
        <pc:spChg chg="add mod">
          <ac:chgData name="dileep707@outlook.com" userId="f96b4d38053ceb01" providerId="LiveId" clId="{55E0E7B0-7EC6-4733-8603-2279FFC972DF}" dt="2023-07-10T09:05:55.057" v="1038" actId="255"/>
          <ac:spMkLst>
            <pc:docMk/>
            <pc:sldMk cId="3900988700" sldId="268"/>
            <ac:spMk id="6" creationId="{524BD38C-7622-76AD-EF26-1484B70F1374}"/>
          </ac:spMkLst>
        </pc:spChg>
        <pc:picChg chg="del">
          <ac:chgData name="dileep707@outlook.com" userId="f96b4d38053ceb01" providerId="LiveId" clId="{55E0E7B0-7EC6-4733-8603-2279FFC972DF}" dt="2023-07-10T07:57:44.591" v="479" actId="21"/>
          <ac:picMkLst>
            <pc:docMk/>
            <pc:sldMk cId="3900988700" sldId="268"/>
            <ac:picMk id="3" creationId="{84EF3340-CB99-9623-CC7A-B591F3323740}"/>
          </ac:picMkLst>
        </pc:picChg>
      </pc:sldChg>
      <pc:sldChg chg="addSp delSp modSp add mod">
        <pc:chgData name="dileep707@outlook.com" userId="f96b4d38053ceb01" providerId="LiveId" clId="{55E0E7B0-7EC6-4733-8603-2279FFC972DF}" dt="2023-07-10T08:28:24.596" v="707" actId="255"/>
        <pc:sldMkLst>
          <pc:docMk/>
          <pc:sldMk cId="1381799819" sldId="269"/>
        </pc:sldMkLst>
        <pc:spChg chg="mod">
          <ac:chgData name="dileep707@outlook.com" userId="f96b4d38053ceb01" providerId="LiveId" clId="{55E0E7B0-7EC6-4733-8603-2279FFC972DF}" dt="2023-07-10T08:28:24.596" v="707" actId="255"/>
          <ac:spMkLst>
            <pc:docMk/>
            <pc:sldMk cId="1381799819" sldId="269"/>
            <ac:spMk id="2" creationId="{AE28B240-90D8-459D-8C8C-C5ABD1F2D44C}"/>
          </ac:spMkLst>
        </pc:spChg>
        <pc:spChg chg="del mod">
          <ac:chgData name="dileep707@outlook.com" userId="f96b4d38053ceb01" providerId="LiveId" clId="{55E0E7B0-7EC6-4733-8603-2279FFC972DF}" dt="2023-07-10T07:59:05.562" v="492"/>
          <ac:spMkLst>
            <pc:docMk/>
            <pc:sldMk cId="1381799819" sldId="269"/>
            <ac:spMk id="6" creationId="{524BD38C-7622-76AD-EF26-1484B70F1374}"/>
          </ac:spMkLst>
        </pc:spChg>
        <pc:picChg chg="add mod">
          <ac:chgData name="dileep707@outlook.com" userId="f96b4d38053ceb01" providerId="LiveId" clId="{55E0E7B0-7EC6-4733-8603-2279FFC972DF}" dt="2023-07-10T07:59:46.058" v="501" actId="1440"/>
          <ac:picMkLst>
            <pc:docMk/>
            <pc:sldMk cId="1381799819" sldId="269"/>
            <ac:picMk id="3" creationId="{8AE483BC-4BEB-5DCC-8A7C-6B24258E4F04}"/>
          </ac:picMkLst>
        </pc:picChg>
      </pc:sldChg>
      <pc:sldChg chg="addSp delSp modSp add mod">
        <pc:chgData name="dileep707@outlook.com" userId="f96b4d38053ceb01" providerId="LiveId" clId="{55E0E7B0-7EC6-4733-8603-2279FFC972DF}" dt="2023-07-10T09:05:47.787" v="1037" actId="123"/>
        <pc:sldMkLst>
          <pc:docMk/>
          <pc:sldMk cId="319113169" sldId="270"/>
        </pc:sldMkLst>
        <pc:spChg chg="mod">
          <ac:chgData name="dileep707@outlook.com" userId="f96b4d38053ceb01" providerId="LiveId" clId="{55E0E7B0-7EC6-4733-8603-2279FFC972DF}" dt="2023-07-10T08:22:54.354" v="696" actId="2711"/>
          <ac:spMkLst>
            <pc:docMk/>
            <pc:sldMk cId="319113169" sldId="270"/>
            <ac:spMk id="2" creationId="{AE28B240-90D8-459D-8C8C-C5ABD1F2D44C}"/>
          </ac:spMkLst>
        </pc:spChg>
        <pc:spChg chg="add mod">
          <ac:chgData name="dileep707@outlook.com" userId="f96b4d38053ceb01" providerId="LiveId" clId="{55E0E7B0-7EC6-4733-8603-2279FFC972DF}" dt="2023-07-10T09:05:47.787" v="1037" actId="123"/>
          <ac:spMkLst>
            <pc:docMk/>
            <pc:sldMk cId="319113169" sldId="270"/>
            <ac:spMk id="6" creationId="{680D8425-87CF-1D37-4B5E-3918DAA4F24D}"/>
          </ac:spMkLst>
        </pc:spChg>
        <pc:picChg chg="del">
          <ac:chgData name="dileep707@outlook.com" userId="f96b4d38053ceb01" providerId="LiveId" clId="{55E0E7B0-7EC6-4733-8603-2279FFC972DF}" dt="2023-07-10T08:00:13.711" v="503" actId="21"/>
          <ac:picMkLst>
            <pc:docMk/>
            <pc:sldMk cId="319113169" sldId="270"/>
            <ac:picMk id="3" creationId="{8AE483BC-4BEB-5DCC-8A7C-6B24258E4F04}"/>
          </ac:picMkLst>
        </pc:picChg>
      </pc:sldChg>
      <pc:sldChg chg="addSp delSp modSp add mod">
        <pc:chgData name="dileep707@outlook.com" userId="f96b4d38053ceb01" providerId="LiveId" clId="{55E0E7B0-7EC6-4733-8603-2279FFC972DF}" dt="2023-07-10T08:28:48.708" v="708" actId="255"/>
        <pc:sldMkLst>
          <pc:docMk/>
          <pc:sldMk cId="640249986" sldId="271"/>
        </pc:sldMkLst>
        <pc:spChg chg="mod">
          <ac:chgData name="dileep707@outlook.com" userId="f96b4d38053ceb01" providerId="LiveId" clId="{55E0E7B0-7EC6-4733-8603-2279FFC972DF}" dt="2023-07-10T08:28:48.708" v="708" actId="255"/>
          <ac:spMkLst>
            <pc:docMk/>
            <pc:sldMk cId="640249986" sldId="271"/>
            <ac:spMk id="2" creationId="{AE28B240-90D8-459D-8C8C-C5ABD1F2D44C}"/>
          </ac:spMkLst>
        </pc:spChg>
        <pc:spChg chg="del mod">
          <ac:chgData name="dileep707@outlook.com" userId="f96b4d38053ceb01" providerId="LiveId" clId="{55E0E7B0-7EC6-4733-8603-2279FFC972DF}" dt="2023-07-10T08:02:26.385" v="525"/>
          <ac:spMkLst>
            <pc:docMk/>
            <pc:sldMk cId="640249986" sldId="271"/>
            <ac:spMk id="6" creationId="{680D8425-87CF-1D37-4B5E-3918DAA4F24D}"/>
          </ac:spMkLst>
        </pc:spChg>
        <pc:picChg chg="add mod">
          <ac:chgData name="dileep707@outlook.com" userId="f96b4d38053ceb01" providerId="LiveId" clId="{55E0E7B0-7EC6-4733-8603-2279FFC972DF}" dt="2023-07-10T08:02:24.813" v="523" actId="1440"/>
          <ac:picMkLst>
            <pc:docMk/>
            <pc:sldMk cId="640249986" sldId="271"/>
            <ac:picMk id="3" creationId="{5470496D-B327-5732-A9EE-5832D6256551}"/>
          </ac:picMkLst>
        </pc:picChg>
      </pc:sldChg>
      <pc:sldChg chg="addSp delSp modSp add mod">
        <pc:chgData name="dileep707@outlook.com" userId="f96b4d38053ceb01" providerId="LiveId" clId="{55E0E7B0-7EC6-4733-8603-2279FFC972DF}" dt="2023-07-10T09:05:35.928" v="1035" actId="123"/>
        <pc:sldMkLst>
          <pc:docMk/>
          <pc:sldMk cId="3479374617" sldId="272"/>
        </pc:sldMkLst>
        <pc:spChg chg="add mod">
          <ac:chgData name="dileep707@outlook.com" userId="f96b4d38053ceb01" providerId="LiveId" clId="{55E0E7B0-7EC6-4733-8603-2279FFC972DF}" dt="2023-07-10T09:05:35.928" v="1035" actId="123"/>
          <ac:spMkLst>
            <pc:docMk/>
            <pc:sldMk cId="3479374617" sldId="272"/>
            <ac:spMk id="6" creationId="{59856EB6-68D7-843C-4374-B768F6FE4013}"/>
          </ac:spMkLst>
        </pc:spChg>
        <pc:picChg chg="del">
          <ac:chgData name="dileep707@outlook.com" userId="f96b4d38053ceb01" providerId="LiveId" clId="{55E0E7B0-7EC6-4733-8603-2279FFC972DF}" dt="2023-07-10T08:02:39.515" v="527" actId="21"/>
          <ac:picMkLst>
            <pc:docMk/>
            <pc:sldMk cId="3479374617" sldId="272"/>
            <ac:picMk id="3" creationId="{5470496D-B327-5732-A9EE-5832D6256551}"/>
          </ac:picMkLst>
        </pc:picChg>
      </pc:sldChg>
      <pc:sldChg chg="addSp delSp modSp add mod">
        <pc:chgData name="dileep707@outlook.com" userId="f96b4d38053ceb01" providerId="LiveId" clId="{55E0E7B0-7EC6-4733-8603-2279FFC972DF}" dt="2023-07-10T08:06:28.041" v="548" actId="1076"/>
        <pc:sldMkLst>
          <pc:docMk/>
          <pc:sldMk cId="3811478456" sldId="273"/>
        </pc:sldMkLst>
        <pc:spChg chg="mod">
          <ac:chgData name="dileep707@outlook.com" userId="f96b4d38053ceb01" providerId="LiveId" clId="{55E0E7B0-7EC6-4733-8603-2279FFC972DF}" dt="2023-07-10T08:05:38.393" v="542" actId="27636"/>
          <ac:spMkLst>
            <pc:docMk/>
            <pc:sldMk cId="3811478456" sldId="273"/>
            <ac:spMk id="2" creationId="{AE28B240-90D8-459D-8C8C-C5ABD1F2D44C}"/>
          </ac:spMkLst>
        </pc:spChg>
        <pc:spChg chg="del mod">
          <ac:chgData name="dileep707@outlook.com" userId="f96b4d38053ceb01" providerId="LiveId" clId="{55E0E7B0-7EC6-4733-8603-2279FFC972DF}" dt="2023-07-10T08:05:47.271" v="544"/>
          <ac:spMkLst>
            <pc:docMk/>
            <pc:sldMk cId="3811478456" sldId="273"/>
            <ac:spMk id="6" creationId="{59856EB6-68D7-843C-4374-B768F6FE4013}"/>
          </ac:spMkLst>
        </pc:spChg>
        <pc:picChg chg="add mod">
          <ac:chgData name="dileep707@outlook.com" userId="f96b4d38053ceb01" providerId="LiveId" clId="{55E0E7B0-7EC6-4733-8603-2279FFC972DF}" dt="2023-07-10T08:06:28.041" v="548" actId="1076"/>
          <ac:picMkLst>
            <pc:docMk/>
            <pc:sldMk cId="3811478456" sldId="273"/>
            <ac:picMk id="3" creationId="{E6B3870A-24C9-308C-718D-02018B4FA218}"/>
          </ac:picMkLst>
        </pc:picChg>
      </pc:sldChg>
      <pc:sldChg chg="addSp delSp modSp add mod">
        <pc:chgData name="dileep707@outlook.com" userId="f96b4d38053ceb01" providerId="LiveId" clId="{55E0E7B0-7EC6-4733-8603-2279FFC972DF}" dt="2023-07-10T09:05:21.577" v="1033" actId="255"/>
        <pc:sldMkLst>
          <pc:docMk/>
          <pc:sldMk cId="967745171" sldId="274"/>
        </pc:sldMkLst>
        <pc:spChg chg="mod">
          <ac:chgData name="dileep707@outlook.com" userId="f96b4d38053ceb01" providerId="LiveId" clId="{55E0E7B0-7EC6-4733-8603-2279FFC972DF}" dt="2023-07-10T08:07:04.050" v="553" actId="20577"/>
          <ac:spMkLst>
            <pc:docMk/>
            <pc:sldMk cId="967745171" sldId="274"/>
            <ac:spMk id="2" creationId="{AE28B240-90D8-459D-8C8C-C5ABD1F2D44C}"/>
          </ac:spMkLst>
        </pc:spChg>
        <pc:spChg chg="add mod">
          <ac:chgData name="dileep707@outlook.com" userId="f96b4d38053ceb01" providerId="LiveId" clId="{55E0E7B0-7EC6-4733-8603-2279FFC972DF}" dt="2023-07-10T09:05:21.577" v="1033" actId="255"/>
          <ac:spMkLst>
            <pc:docMk/>
            <pc:sldMk cId="967745171" sldId="274"/>
            <ac:spMk id="6" creationId="{893124CE-4DC7-5BA7-F34E-5E796EF96AAD}"/>
          </ac:spMkLst>
        </pc:spChg>
        <pc:picChg chg="del">
          <ac:chgData name="dileep707@outlook.com" userId="f96b4d38053ceb01" providerId="LiveId" clId="{55E0E7B0-7EC6-4733-8603-2279FFC972DF}" dt="2023-07-10T08:07:12.177" v="554" actId="21"/>
          <ac:picMkLst>
            <pc:docMk/>
            <pc:sldMk cId="967745171" sldId="274"/>
            <ac:picMk id="3" creationId="{E6B3870A-24C9-308C-718D-02018B4FA218}"/>
          </ac:picMkLst>
        </pc:picChg>
      </pc:sldChg>
      <pc:sldChg chg="addSp delSp modSp add mod">
        <pc:chgData name="dileep707@outlook.com" userId="f96b4d38053ceb01" providerId="LiveId" clId="{55E0E7B0-7EC6-4733-8603-2279FFC972DF}" dt="2023-07-10T08:08:49.018" v="574"/>
        <pc:sldMkLst>
          <pc:docMk/>
          <pc:sldMk cId="1781640625" sldId="275"/>
        </pc:sldMkLst>
        <pc:spChg chg="mod">
          <ac:chgData name="dileep707@outlook.com" userId="f96b4d38053ceb01" providerId="LiveId" clId="{55E0E7B0-7EC6-4733-8603-2279FFC972DF}" dt="2023-07-10T08:08:06.864" v="560" actId="27636"/>
          <ac:spMkLst>
            <pc:docMk/>
            <pc:sldMk cId="1781640625" sldId="275"/>
            <ac:spMk id="2" creationId="{AE28B240-90D8-459D-8C8C-C5ABD1F2D44C}"/>
          </ac:spMkLst>
        </pc:spChg>
        <pc:spChg chg="del mod">
          <ac:chgData name="dileep707@outlook.com" userId="f96b4d38053ceb01" providerId="LiveId" clId="{55E0E7B0-7EC6-4733-8603-2279FFC972DF}" dt="2023-07-10T08:08:49.018" v="574"/>
          <ac:spMkLst>
            <pc:docMk/>
            <pc:sldMk cId="1781640625" sldId="275"/>
            <ac:spMk id="6" creationId="{893124CE-4DC7-5BA7-F34E-5E796EF96AAD}"/>
          </ac:spMkLst>
        </pc:spChg>
        <pc:picChg chg="add mod">
          <ac:chgData name="dileep707@outlook.com" userId="f96b4d38053ceb01" providerId="LiveId" clId="{55E0E7B0-7EC6-4733-8603-2279FFC972DF}" dt="2023-07-10T08:08:48.279" v="572" actId="1440"/>
          <ac:picMkLst>
            <pc:docMk/>
            <pc:sldMk cId="1781640625" sldId="275"/>
            <ac:picMk id="3" creationId="{5FBDF83D-0C23-F26B-44C3-7E6574A2F347}"/>
          </ac:picMkLst>
        </pc:picChg>
      </pc:sldChg>
      <pc:sldChg chg="addSp delSp modSp add mod">
        <pc:chgData name="dileep707@outlook.com" userId="f96b4d38053ceb01" providerId="LiveId" clId="{55E0E7B0-7EC6-4733-8603-2279FFC972DF}" dt="2023-07-10T08:09:43.369" v="580" actId="255"/>
        <pc:sldMkLst>
          <pc:docMk/>
          <pc:sldMk cId="2205741715" sldId="276"/>
        </pc:sldMkLst>
        <pc:spChg chg="add mod">
          <ac:chgData name="dileep707@outlook.com" userId="f96b4d38053ceb01" providerId="LiveId" clId="{55E0E7B0-7EC6-4733-8603-2279FFC972DF}" dt="2023-07-10T08:09:43.369" v="580" actId="255"/>
          <ac:spMkLst>
            <pc:docMk/>
            <pc:sldMk cId="2205741715" sldId="276"/>
            <ac:spMk id="8" creationId="{E43DB438-B7DF-43BF-3AFC-ADEB5A462D9D}"/>
          </ac:spMkLst>
        </pc:spChg>
        <pc:picChg chg="del">
          <ac:chgData name="dileep707@outlook.com" userId="f96b4d38053ceb01" providerId="LiveId" clId="{55E0E7B0-7EC6-4733-8603-2279FFC972DF}" dt="2023-07-10T08:08:58.960" v="576" actId="21"/>
          <ac:picMkLst>
            <pc:docMk/>
            <pc:sldMk cId="2205741715" sldId="276"/>
            <ac:picMk id="3" creationId="{5FBDF83D-0C23-F26B-44C3-7E6574A2F347}"/>
          </ac:picMkLst>
        </pc:picChg>
        <pc:picChg chg="add del mod">
          <ac:chgData name="dileep707@outlook.com" userId="f96b4d38053ceb01" providerId="LiveId" clId="{55E0E7B0-7EC6-4733-8603-2279FFC972DF}" dt="2023-07-10T08:09:19.316" v="578" actId="21"/>
          <ac:picMkLst>
            <pc:docMk/>
            <pc:sldMk cId="2205741715" sldId="276"/>
            <ac:picMk id="4" creationId="{F0E696A5-8F53-EFCB-937D-D698B697D192}"/>
          </ac:picMkLst>
        </pc:picChg>
      </pc:sldChg>
      <pc:sldChg chg="addSp delSp modSp add mod">
        <pc:chgData name="dileep707@outlook.com" userId="f96b4d38053ceb01" providerId="LiveId" clId="{55E0E7B0-7EC6-4733-8603-2279FFC972DF}" dt="2023-07-10T08:10:21.808" v="592" actId="1440"/>
        <pc:sldMkLst>
          <pc:docMk/>
          <pc:sldMk cId="2490542530" sldId="277"/>
        </pc:sldMkLst>
        <pc:spChg chg="mod">
          <ac:chgData name="dileep707@outlook.com" userId="f96b4d38053ceb01" providerId="LiveId" clId="{55E0E7B0-7EC6-4733-8603-2279FFC972DF}" dt="2023-07-10T08:10:03.156" v="586" actId="27636"/>
          <ac:spMkLst>
            <pc:docMk/>
            <pc:sldMk cId="2490542530" sldId="277"/>
            <ac:spMk id="2" creationId="{AE28B240-90D8-459D-8C8C-C5ABD1F2D44C}"/>
          </ac:spMkLst>
        </pc:spChg>
        <pc:spChg chg="del mod">
          <ac:chgData name="dileep707@outlook.com" userId="f96b4d38053ceb01" providerId="LiveId" clId="{55E0E7B0-7EC6-4733-8603-2279FFC972DF}" dt="2023-07-10T08:10:10.384" v="588"/>
          <ac:spMkLst>
            <pc:docMk/>
            <pc:sldMk cId="2490542530" sldId="277"/>
            <ac:spMk id="8" creationId="{E43DB438-B7DF-43BF-3AFC-ADEB5A462D9D}"/>
          </ac:spMkLst>
        </pc:spChg>
        <pc:picChg chg="add mod">
          <ac:chgData name="dileep707@outlook.com" userId="f96b4d38053ceb01" providerId="LiveId" clId="{55E0E7B0-7EC6-4733-8603-2279FFC972DF}" dt="2023-07-10T08:10:21.808" v="592" actId="1440"/>
          <ac:picMkLst>
            <pc:docMk/>
            <pc:sldMk cId="2490542530" sldId="277"/>
            <ac:picMk id="3" creationId="{AADA3DB4-FB2E-6CCD-28DB-A5AD20FB1B55}"/>
          </ac:picMkLst>
        </pc:picChg>
      </pc:sldChg>
      <pc:sldChg chg="addSp delSp modSp add mod">
        <pc:chgData name="dileep707@outlook.com" userId="f96b4d38053ceb01" providerId="LiveId" clId="{55E0E7B0-7EC6-4733-8603-2279FFC972DF}" dt="2023-07-10T09:05:00.817" v="1032" actId="123"/>
        <pc:sldMkLst>
          <pc:docMk/>
          <pc:sldMk cId="345801729" sldId="278"/>
        </pc:sldMkLst>
        <pc:spChg chg="add mod">
          <ac:chgData name="dileep707@outlook.com" userId="f96b4d38053ceb01" providerId="LiveId" clId="{55E0E7B0-7EC6-4733-8603-2279FFC972DF}" dt="2023-07-10T09:05:00.817" v="1032" actId="123"/>
          <ac:spMkLst>
            <pc:docMk/>
            <pc:sldMk cId="345801729" sldId="278"/>
            <ac:spMk id="6" creationId="{1991C197-4312-1275-888B-402BF0481D06}"/>
          </ac:spMkLst>
        </pc:spChg>
        <pc:picChg chg="del">
          <ac:chgData name="dileep707@outlook.com" userId="f96b4d38053ceb01" providerId="LiveId" clId="{55E0E7B0-7EC6-4733-8603-2279FFC972DF}" dt="2023-07-10T08:10:31.823" v="594" actId="21"/>
          <ac:picMkLst>
            <pc:docMk/>
            <pc:sldMk cId="345801729" sldId="278"/>
            <ac:picMk id="3" creationId="{AADA3DB4-FB2E-6CCD-28DB-A5AD20FB1B55}"/>
          </ac:picMkLst>
        </pc:picChg>
      </pc:sldChg>
      <pc:sldChg chg="addSp delSp modSp add mod">
        <pc:chgData name="dileep707@outlook.com" userId="f96b4d38053ceb01" providerId="LiveId" clId="{55E0E7B0-7EC6-4733-8603-2279FFC972DF}" dt="2023-07-10T09:04:50.919" v="1030" actId="123"/>
        <pc:sldMkLst>
          <pc:docMk/>
          <pc:sldMk cId="1305990029" sldId="279"/>
        </pc:sldMkLst>
        <pc:spChg chg="mod">
          <ac:chgData name="dileep707@outlook.com" userId="f96b4d38053ceb01" providerId="LiveId" clId="{55E0E7B0-7EC6-4733-8603-2279FFC972DF}" dt="2023-07-10T08:11:50.708" v="607" actId="1076"/>
          <ac:spMkLst>
            <pc:docMk/>
            <pc:sldMk cId="1305990029" sldId="279"/>
            <ac:spMk id="2" creationId="{AE28B240-90D8-459D-8C8C-C5ABD1F2D44C}"/>
          </ac:spMkLst>
        </pc:spChg>
        <pc:spChg chg="add mod">
          <ac:chgData name="dileep707@outlook.com" userId="f96b4d38053ceb01" providerId="LiveId" clId="{55E0E7B0-7EC6-4733-8603-2279FFC972DF}" dt="2023-07-10T09:04:50.919" v="1030" actId="123"/>
          <ac:spMkLst>
            <pc:docMk/>
            <pc:sldMk cId="1305990029" sldId="279"/>
            <ac:spMk id="4" creationId="{A961B465-6E2D-CD6A-73D2-5714A9CC428B}"/>
          </ac:spMkLst>
        </pc:spChg>
        <pc:spChg chg="del mod">
          <ac:chgData name="dileep707@outlook.com" userId="f96b4d38053ceb01" providerId="LiveId" clId="{55E0E7B0-7EC6-4733-8603-2279FFC972DF}" dt="2023-07-10T08:11:51.362" v="609"/>
          <ac:spMkLst>
            <pc:docMk/>
            <pc:sldMk cId="1305990029" sldId="279"/>
            <ac:spMk id="6" creationId="{1991C197-4312-1275-888B-402BF0481D06}"/>
          </ac:spMkLst>
        </pc:spChg>
      </pc:sldChg>
      <pc:sldChg chg="modSp add mod">
        <pc:chgData name="dileep707@outlook.com" userId="f96b4d38053ceb01" providerId="LiveId" clId="{55E0E7B0-7EC6-4733-8603-2279FFC972DF}" dt="2023-07-10T09:04:27.554" v="1026" actId="123"/>
        <pc:sldMkLst>
          <pc:docMk/>
          <pc:sldMk cId="3470941143" sldId="280"/>
        </pc:sldMkLst>
        <pc:spChg chg="mod">
          <ac:chgData name="dileep707@outlook.com" userId="f96b4d38053ceb01" providerId="LiveId" clId="{55E0E7B0-7EC6-4733-8603-2279FFC972DF}" dt="2023-07-10T08:13:33.420" v="631" actId="255"/>
          <ac:spMkLst>
            <pc:docMk/>
            <pc:sldMk cId="3470941143" sldId="280"/>
            <ac:spMk id="2" creationId="{AE28B240-90D8-459D-8C8C-C5ABD1F2D44C}"/>
          </ac:spMkLst>
        </pc:spChg>
        <pc:spChg chg="mod">
          <ac:chgData name="dileep707@outlook.com" userId="f96b4d38053ceb01" providerId="LiveId" clId="{55E0E7B0-7EC6-4733-8603-2279FFC972DF}" dt="2023-07-10T09:04:27.554" v="1026" actId="123"/>
          <ac:spMkLst>
            <pc:docMk/>
            <pc:sldMk cId="3470941143" sldId="280"/>
            <ac:spMk id="4" creationId="{A961B465-6E2D-CD6A-73D2-5714A9CC428B}"/>
          </ac:spMkLst>
        </pc:spChg>
      </pc:sldChg>
      <pc:sldChg chg="modSp add mod">
        <pc:chgData name="dileep707@outlook.com" userId="f96b4d38053ceb01" providerId="LiveId" clId="{55E0E7B0-7EC6-4733-8603-2279FFC972DF}" dt="2023-07-10T09:04:39.367" v="1028" actId="123"/>
        <pc:sldMkLst>
          <pc:docMk/>
          <pc:sldMk cId="2881713031" sldId="281"/>
        </pc:sldMkLst>
        <pc:spChg chg="mod">
          <ac:chgData name="dileep707@outlook.com" userId="f96b4d38053ceb01" providerId="LiveId" clId="{55E0E7B0-7EC6-4733-8603-2279FFC972DF}" dt="2023-07-10T08:14:27.896" v="648" actId="255"/>
          <ac:spMkLst>
            <pc:docMk/>
            <pc:sldMk cId="2881713031" sldId="281"/>
            <ac:spMk id="2" creationId="{AE28B240-90D8-459D-8C8C-C5ABD1F2D44C}"/>
          </ac:spMkLst>
        </pc:spChg>
        <pc:spChg chg="mod">
          <ac:chgData name="dileep707@outlook.com" userId="f96b4d38053ceb01" providerId="LiveId" clId="{55E0E7B0-7EC6-4733-8603-2279FFC972DF}" dt="2023-07-10T09:04:39.367" v="1028" actId="123"/>
          <ac:spMkLst>
            <pc:docMk/>
            <pc:sldMk cId="2881713031" sldId="281"/>
            <ac:spMk id="4" creationId="{A961B465-6E2D-CD6A-73D2-5714A9CC428B}"/>
          </ac:spMkLst>
        </pc:spChg>
      </pc:sldChg>
      <pc:sldChg chg="addSp delSp modSp add mod">
        <pc:chgData name="dileep707@outlook.com" userId="f96b4d38053ceb01" providerId="LiveId" clId="{55E0E7B0-7EC6-4733-8603-2279FFC972DF}" dt="2023-07-10T08:32:31.532" v="710" actId="1440"/>
        <pc:sldMkLst>
          <pc:docMk/>
          <pc:sldMk cId="2939470283" sldId="282"/>
        </pc:sldMkLst>
        <pc:spChg chg="del mod">
          <ac:chgData name="dileep707@outlook.com" userId="f96b4d38053ceb01" providerId="LiveId" clId="{55E0E7B0-7EC6-4733-8603-2279FFC972DF}" dt="2023-07-10T08:15:50.953" v="663" actId="21"/>
          <ac:spMkLst>
            <pc:docMk/>
            <pc:sldMk cId="2939470283" sldId="282"/>
            <ac:spMk id="2" creationId="{AE28B240-90D8-459D-8C8C-C5ABD1F2D44C}"/>
          </ac:spMkLst>
        </pc:spChg>
        <pc:spChg chg="del mod">
          <ac:chgData name="dileep707@outlook.com" userId="f96b4d38053ceb01" providerId="LiveId" clId="{55E0E7B0-7EC6-4733-8603-2279FFC972DF}" dt="2023-07-10T08:15:20.321" v="656"/>
          <ac:spMkLst>
            <pc:docMk/>
            <pc:sldMk cId="2939470283" sldId="282"/>
            <ac:spMk id="4" creationId="{A961B465-6E2D-CD6A-73D2-5714A9CC428B}"/>
          </ac:spMkLst>
        </pc:spChg>
        <pc:picChg chg="add mod">
          <ac:chgData name="dileep707@outlook.com" userId="f96b4d38053ceb01" providerId="LiveId" clId="{55E0E7B0-7EC6-4733-8603-2279FFC972DF}" dt="2023-07-10T08:32:31.532" v="710" actId="1440"/>
          <ac:picMkLst>
            <pc:docMk/>
            <pc:sldMk cId="2939470283" sldId="282"/>
            <ac:picMk id="3" creationId="{A3FF9835-55D2-823B-E133-43FBF4A67D24}"/>
          </ac:picMkLst>
        </pc:picChg>
        <pc:picChg chg="add del mod">
          <ac:chgData name="dileep707@outlook.com" userId="f96b4d38053ceb01" providerId="LiveId" clId="{55E0E7B0-7EC6-4733-8603-2279FFC972DF}" dt="2023-07-10T08:16:55.233" v="666" actId="21"/>
          <ac:picMkLst>
            <pc:docMk/>
            <pc:sldMk cId="2939470283" sldId="282"/>
            <ac:picMk id="6" creationId="{502984BC-BD4D-11B1-D420-FDC0CC76D67D}"/>
          </ac:picMkLst>
        </pc:picChg>
        <pc:picChg chg="add mod">
          <ac:chgData name="dileep707@outlook.com" userId="f96b4d38053ceb01" providerId="LiveId" clId="{55E0E7B0-7EC6-4733-8603-2279FFC972DF}" dt="2023-07-10T08:17:18.599" v="670" actId="1440"/>
          <ac:picMkLst>
            <pc:docMk/>
            <pc:sldMk cId="2939470283" sldId="282"/>
            <ac:picMk id="9" creationId="{8F5D5C5E-914D-DE21-3C63-8C3B1120019B}"/>
          </ac:picMkLst>
        </pc:picChg>
      </pc:sldChg>
      <pc:sldChg chg="addSp delSp modSp add mod">
        <pc:chgData name="dileep707@outlook.com" userId="f96b4d38053ceb01" providerId="LiveId" clId="{55E0E7B0-7EC6-4733-8603-2279FFC972DF}" dt="2023-07-10T09:02:24.348" v="1015" actId="20577"/>
        <pc:sldMkLst>
          <pc:docMk/>
          <pc:sldMk cId="3068174275" sldId="283"/>
        </pc:sldMkLst>
        <pc:spChg chg="mod">
          <ac:chgData name="dileep707@outlook.com" userId="f96b4d38053ceb01" providerId="LiveId" clId="{55E0E7B0-7EC6-4733-8603-2279FFC972DF}" dt="2023-07-10T09:02:24.348" v="1015" actId="20577"/>
          <ac:spMkLst>
            <pc:docMk/>
            <pc:sldMk cId="3068174275" sldId="283"/>
            <ac:spMk id="2" creationId="{AE28B240-90D8-459D-8C8C-C5ABD1F2D44C}"/>
          </ac:spMkLst>
        </pc:spChg>
        <pc:spChg chg="mod">
          <ac:chgData name="dileep707@outlook.com" userId="f96b4d38053ceb01" providerId="LiveId" clId="{55E0E7B0-7EC6-4733-8603-2279FFC972DF}" dt="2023-07-10T08:42:58.743" v="952" actId="20577"/>
          <ac:spMkLst>
            <pc:docMk/>
            <pc:sldMk cId="3068174275" sldId="283"/>
            <ac:spMk id="4" creationId="{A961B465-6E2D-CD6A-73D2-5714A9CC428B}"/>
          </ac:spMkLst>
        </pc:spChg>
        <pc:picChg chg="add del mod">
          <ac:chgData name="dileep707@outlook.com" userId="f96b4d38053ceb01" providerId="LiveId" clId="{55E0E7B0-7EC6-4733-8603-2279FFC972DF}" dt="2023-07-10T08:59:30.458" v="981" actId="21"/>
          <ac:picMkLst>
            <pc:docMk/>
            <pc:sldMk cId="3068174275" sldId="283"/>
            <ac:picMk id="6" creationId="{8F790A30-3723-917C-77F0-DBAFCED6BB26}"/>
          </ac:picMkLst>
        </pc:picChg>
        <pc:picChg chg="add del mod">
          <ac:chgData name="dileep707@outlook.com" userId="f96b4d38053ceb01" providerId="LiveId" clId="{55E0E7B0-7EC6-4733-8603-2279FFC972DF}" dt="2023-07-10T09:01:20.010" v="985" actId="21"/>
          <ac:picMkLst>
            <pc:docMk/>
            <pc:sldMk cId="3068174275" sldId="283"/>
            <ac:picMk id="9" creationId="{D315BBA2-F0B5-26C2-3962-B3F260A2CCC2}"/>
          </ac:picMkLst>
        </pc:picChg>
        <pc:picChg chg="add del mod">
          <ac:chgData name="dileep707@outlook.com" userId="f96b4d38053ceb01" providerId="LiveId" clId="{55E0E7B0-7EC6-4733-8603-2279FFC972DF}" dt="2023-07-10T09:01:28.495" v="988" actId="478"/>
          <ac:picMkLst>
            <pc:docMk/>
            <pc:sldMk cId="3068174275" sldId="283"/>
            <ac:picMk id="10" creationId="{FAD58CC6-A48D-F3C3-B45E-22C3A007A046}"/>
          </ac:picMkLst>
        </pc:picChg>
        <pc:picChg chg="add mod">
          <ac:chgData name="dileep707@outlook.com" userId="f96b4d38053ceb01" providerId="LiveId" clId="{55E0E7B0-7EC6-4733-8603-2279FFC972DF}" dt="2023-07-10T09:02:04.422" v="992" actId="1076"/>
          <ac:picMkLst>
            <pc:docMk/>
            <pc:sldMk cId="3068174275" sldId="283"/>
            <ac:picMk id="11" creationId="{91CF93E7-A9D1-50A2-D253-C16E92F98918}"/>
          </ac:picMkLst>
        </pc:picChg>
      </pc:sldChg>
      <pc:sldChg chg="delSp modSp add mod">
        <pc:chgData name="dileep707@outlook.com" userId="f96b4d38053ceb01" providerId="LiveId" clId="{55E0E7B0-7EC6-4733-8603-2279FFC972DF}" dt="2023-07-10T09:04:08.312" v="1024" actId="1076"/>
        <pc:sldMkLst>
          <pc:docMk/>
          <pc:sldMk cId="429076104" sldId="284"/>
        </pc:sldMkLst>
        <pc:spChg chg="mod">
          <ac:chgData name="dileep707@outlook.com" userId="f96b4d38053ceb01" providerId="LiveId" clId="{55E0E7B0-7EC6-4733-8603-2279FFC972DF}" dt="2023-07-10T09:02:37.877" v="1017"/>
          <ac:spMkLst>
            <pc:docMk/>
            <pc:sldMk cId="429076104" sldId="284"/>
            <ac:spMk id="2" creationId="{AE28B240-90D8-459D-8C8C-C5ABD1F2D44C}"/>
          </ac:spMkLst>
        </pc:spChg>
        <pc:spChg chg="mod">
          <ac:chgData name="dileep707@outlook.com" userId="f96b4d38053ceb01" providerId="LiveId" clId="{55E0E7B0-7EC6-4733-8603-2279FFC972DF}" dt="2023-07-10T09:04:08.312" v="1024" actId="1076"/>
          <ac:spMkLst>
            <pc:docMk/>
            <pc:sldMk cId="429076104" sldId="284"/>
            <ac:spMk id="4" creationId="{A961B465-6E2D-CD6A-73D2-5714A9CC428B}"/>
          </ac:spMkLst>
        </pc:spChg>
        <pc:picChg chg="del">
          <ac:chgData name="dileep707@outlook.com" userId="f96b4d38053ceb01" providerId="LiveId" clId="{55E0E7B0-7EC6-4733-8603-2279FFC972DF}" dt="2023-07-10T08:57:56.102" v="979" actId="21"/>
          <ac:picMkLst>
            <pc:docMk/>
            <pc:sldMk cId="429076104" sldId="284"/>
            <ac:picMk id="6" creationId="{8F790A30-3723-917C-77F0-DBAFCED6BB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D08-1F88-87EF-CAC1-F7A140F14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93423-5DB0-2DA0-2BDA-6B8D86DB7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B2F74-B61B-414B-CB42-0800CBDB1E69}"/>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423495D2-0C73-2C56-9FCA-B1976E59C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A5367-ED78-C23C-779E-E4446618AF65}"/>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230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299A-395F-47DC-78E1-4D6D4483F2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A720DE-CA91-03F3-DD2F-ACDAA721F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8822E-B5EA-E9BC-EC07-B9CB5154F72B}"/>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94B255B2-BC92-34B5-A594-4AD4E568B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A93DF-CF32-E326-6BAA-9583455D51D6}"/>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195451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DD09A-DE81-0F82-435D-53A7BFABDC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B2E86-153D-0513-7D06-4E389DE9D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C15F7-B12D-D155-9138-87D50CA48E5D}"/>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CDE8E3A7-C8EF-0316-7B0A-E50D6380D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4C244-C10C-0ECB-BF7A-AD9E4D39755E}"/>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586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A133-2017-87C7-7624-7E1F7E950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A257B-94A6-2DA5-6E2B-A268B6E358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668CF-EBD0-5763-3C35-7BDF7EE45713}"/>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1941D036-0F7C-EAB0-58AC-4F1816C1E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6AAA3-026F-B631-6BC3-4E07B90DAAE8}"/>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73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E0EA-5102-A7F5-4E3D-0298D9D65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CC9B84-6623-5670-9C37-1A3A6873F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22401-A509-1F40-BC60-A27F60D74BC9}"/>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03FD1269-1D85-9A8A-5B84-01B89BB96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FD735-2BB7-B984-F771-E27E02F11444}"/>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265772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C286-318E-FB45-2302-99CB081A0F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621CE6-B23C-CEDD-607D-DBBDF6968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4867F4-9EA7-8BD9-3B79-D535156A5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F68AC-B406-7C18-4104-815B103E4FC0}"/>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6" name="Footer Placeholder 5">
            <a:extLst>
              <a:ext uri="{FF2B5EF4-FFF2-40B4-BE49-F238E27FC236}">
                <a16:creationId xmlns:a16="http://schemas.microsoft.com/office/drawing/2014/main" id="{D92484CA-922B-1432-47D5-63A7C5071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23864-F08D-6295-9DC2-054CE497480A}"/>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20959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F3EB-9036-DECF-65F6-3C071BD2F0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A0AAE9-1FED-52B4-7CE2-6D34D6EBA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3950F-14B4-D998-261B-A7D59C9D4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04E52C-9ACD-CE4A-39B7-0B1C81683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51E41-7A02-4E1D-EA6F-EFC8617D0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EC171D-F342-47C2-C784-8D405D242950}"/>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8" name="Footer Placeholder 7">
            <a:extLst>
              <a:ext uri="{FF2B5EF4-FFF2-40B4-BE49-F238E27FC236}">
                <a16:creationId xmlns:a16="http://schemas.microsoft.com/office/drawing/2014/main" id="{1E6EC079-C254-26DE-1AA5-0D55F8C7AC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53A0C0-E052-28AA-A477-72D7E0AF3D5E}"/>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328107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F2CB-2F62-1332-1B01-FE27547558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F45C63-5E9B-8AAD-8F2D-69089F9A7EFD}"/>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4" name="Footer Placeholder 3">
            <a:extLst>
              <a:ext uri="{FF2B5EF4-FFF2-40B4-BE49-F238E27FC236}">
                <a16:creationId xmlns:a16="http://schemas.microsoft.com/office/drawing/2014/main" id="{6A52CAB3-690E-B264-951F-0B7389713B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6295E0-F8AE-0304-8197-350ED00EBD6C}"/>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232432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6BD6A-499A-9113-EF11-85EF92ECE6C3}"/>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3" name="Footer Placeholder 2">
            <a:extLst>
              <a:ext uri="{FF2B5EF4-FFF2-40B4-BE49-F238E27FC236}">
                <a16:creationId xmlns:a16="http://schemas.microsoft.com/office/drawing/2014/main" id="{55013DC1-46FD-112C-36BC-772CCE72A5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528F26-63AE-68A8-19AE-9A5941524C80}"/>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158579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11D7-3DA4-5442-5648-3A7B66EE3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0D869-4424-82CA-4B6E-96C8A2F2B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F2450B-78BF-5941-DA2A-40FC490CF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56570-0E10-9B3F-3839-42D32B38874E}"/>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6" name="Footer Placeholder 5">
            <a:extLst>
              <a:ext uri="{FF2B5EF4-FFF2-40B4-BE49-F238E27FC236}">
                <a16:creationId xmlns:a16="http://schemas.microsoft.com/office/drawing/2014/main" id="{409DD58F-962A-4952-5435-41D997EBD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A8B886-D1A6-B60D-892C-50B42A1932F4}"/>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185313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EA3D-F41E-180F-994E-081A4423A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D02413-2AF0-687F-2961-048A731ED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84176-7EE3-1478-6173-BC0EB7742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85ABA-08D5-DE18-EC98-5F5289E14573}"/>
              </a:ext>
            </a:extLst>
          </p:cNvPr>
          <p:cNvSpPr>
            <a:spLocks noGrp="1"/>
          </p:cNvSpPr>
          <p:nvPr>
            <p:ph type="dt" sz="half" idx="10"/>
          </p:nvPr>
        </p:nvSpPr>
        <p:spPr/>
        <p:txBody>
          <a:bodyPr/>
          <a:lstStyle/>
          <a:p>
            <a:fld id="{3EBBB8BF-2701-493A-87D2-318716F43B99}" type="datetimeFigureOut">
              <a:rPr lang="en-IN" smtClean="0"/>
              <a:t>10-07-2023</a:t>
            </a:fld>
            <a:endParaRPr lang="en-IN"/>
          </a:p>
        </p:txBody>
      </p:sp>
      <p:sp>
        <p:nvSpPr>
          <p:cNvPr id="6" name="Footer Placeholder 5">
            <a:extLst>
              <a:ext uri="{FF2B5EF4-FFF2-40B4-BE49-F238E27FC236}">
                <a16:creationId xmlns:a16="http://schemas.microsoft.com/office/drawing/2014/main" id="{EDB74401-E1B6-3483-8A13-75674FFAC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F314E-8D1C-4E72-BAEB-E26F196090DB}"/>
              </a:ext>
            </a:extLst>
          </p:cNvPr>
          <p:cNvSpPr>
            <a:spLocks noGrp="1"/>
          </p:cNvSpPr>
          <p:nvPr>
            <p:ph type="sldNum" sz="quarter" idx="12"/>
          </p:nvPr>
        </p:nvSpPr>
        <p:spPr/>
        <p:txBody>
          <a:bodyPr/>
          <a:lstStyle/>
          <a:p>
            <a:fld id="{C913C0F4-5136-45D3-935B-E728E59483D5}" type="slidenum">
              <a:rPr lang="en-IN" smtClean="0"/>
              <a:t>‹#›</a:t>
            </a:fld>
            <a:endParaRPr lang="en-IN"/>
          </a:p>
        </p:txBody>
      </p:sp>
    </p:spTree>
    <p:extLst>
      <p:ext uri="{BB962C8B-B14F-4D97-AF65-F5344CB8AC3E}">
        <p14:creationId xmlns:p14="http://schemas.microsoft.com/office/powerpoint/2010/main" val="269122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12248-EC30-7C80-F686-28F706C26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A34989-26D0-91ED-82DF-1EEDC7065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692033-91FF-985C-DB8D-3F31E8D4E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BB8BF-2701-493A-87D2-318716F43B99}" type="datetimeFigureOut">
              <a:rPr lang="en-IN" smtClean="0"/>
              <a:t>10-07-2023</a:t>
            </a:fld>
            <a:endParaRPr lang="en-IN"/>
          </a:p>
        </p:txBody>
      </p:sp>
      <p:sp>
        <p:nvSpPr>
          <p:cNvPr id="5" name="Footer Placeholder 4">
            <a:extLst>
              <a:ext uri="{FF2B5EF4-FFF2-40B4-BE49-F238E27FC236}">
                <a16:creationId xmlns:a16="http://schemas.microsoft.com/office/drawing/2014/main" id="{E5DA7EDF-3A7A-8774-94A6-F9ADB8A24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A3D0E9-A4D4-4249-63EE-B5FC8E3A7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C0F4-5136-45D3-935B-E728E59483D5}" type="slidenum">
              <a:rPr lang="en-IN" smtClean="0"/>
              <a:t>‹#›</a:t>
            </a:fld>
            <a:endParaRPr lang="en-IN"/>
          </a:p>
        </p:txBody>
      </p:sp>
    </p:spTree>
    <p:extLst>
      <p:ext uri="{BB962C8B-B14F-4D97-AF65-F5344CB8AC3E}">
        <p14:creationId xmlns:p14="http://schemas.microsoft.com/office/powerpoint/2010/main" val="132424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23999" y="174097"/>
            <a:ext cx="9144000" cy="2387600"/>
          </a:xfrm>
        </p:spPr>
        <p:txBody>
          <a:bodyPr>
            <a:normAutofit/>
          </a:bodyPr>
          <a:lstStyle/>
          <a:p>
            <a:r>
              <a:rPr lang="en-US" sz="4000" b="1" dirty="0">
                <a:latin typeface="Cambria" panose="02040503050406030204" pitchFamily="18" charset="0"/>
                <a:ea typeface="Cambria" panose="02040503050406030204" pitchFamily="18" charset="0"/>
              </a:rPr>
              <a:t>Different Ways to Search In Google</a:t>
            </a:r>
            <a:endParaRPr lang="en-IN" sz="4000" dirty="0"/>
          </a:p>
        </p:txBody>
      </p:sp>
      <p:sp>
        <p:nvSpPr>
          <p:cNvPr id="3" name="Subtitle 2">
            <a:extLst>
              <a:ext uri="{FF2B5EF4-FFF2-40B4-BE49-F238E27FC236}">
                <a16:creationId xmlns:a16="http://schemas.microsoft.com/office/drawing/2014/main" id="{CCD70F92-095C-5283-DDD3-EBA846A27DDA}"/>
              </a:ext>
            </a:extLst>
          </p:cNvPr>
          <p:cNvSpPr>
            <a:spLocks noGrp="1"/>
          </p:cNvSpPr>
          <p:nvPr>
            <p:ph type="subTitle" idx="1"/>
          </p:nvPr>
        </p:nvSpPr>
        <p:spPr>
          <a:xfrm>
            <a:off x="1523999" y="3415771"/>
            <a:ext cx="9144000" cy="2620962"/>
          </a:xfrm>
        </p:spPr>
        <p:txBody>
          <a:bodyPr>
            <a:normAutofit fontScale="47500" lnSpcReduction="20000"/>
          </a:bodyPr>
          <a:lstStyle/>
          <a:p>
            <a:pPr algn="l"/>
            <a:r>
              <a:rPr lang="en-US" sz="4500" dirty="0">
                <a:latin typeface="Cambria" panose="02040503050406030204" pitchFamily="18" charset="0"/>
                <a:ea typeface="Cambria" panose="02040503050406030204" pitchFamily="18" charset="0"/>
              </a:rPr>
              <a:t>Shyam Kumar</a:t>
            </a:r>
          </a:p>
          <a:p>
            <a:pPr algn="l"/>
            <a:r>
              <a:rPr lang="en-US" sz="4500" dirty="0">
                <a:latin typeface="Cambria" panose="02040503050406030204" pitchFamily="18" charset="0"/>
                <a:ea typeface="Cambria" panose="02040503050406030204" pitchFamily="18" charset="0"/>
              </a:rPr>
              <a:t>Hemanth</a:t>
            </a:r>
          </a:p>
          <a:p>
            <a:pPr algn="l"/>
            <a:r>
              <a:rPr lang="en-US" sz="4500" dirty="0" err="1">
                <a:latin typeface="Cambria" panose="02040503050406030204" pitchFamily="18" charset="0"/>
                <a:ea typeface="Cambria" panose="02040503050406030204" pitchFamily="18" charset="0"/>
              </a:rPr>
              <a:t>Ranganath</a:t>
            </a:r>
            <a:endParaRPr lang="en-US" sz="4500" dirty="0">
              <a:latin typeface="Cambria" panose="02040503050406030204" pitchFamily="18" charset="0"/>
              <a:ea typeface="Cambria" panose="02040503050406030204" pitchFamily="18" charset="0"/>
            </a:endParaRPr>
          </a:p>
          <a:p>
            <a:pPr algn="l"/>
            <a:r>
              <a:rPr lang="en-US" sz="4500" dirty="0">
                <a:latin typeface="Cambria" panose="02040503050406030204" pitchFamily="18" charset="0"/>
                <a:ea typeface="Cambria" panose="02040503050406030204" pitchFamily="18" charset="0"/>
              </a:rPr>
              <a:t>Dileep</a:t>
            </a:r>
          </a:p>
          <a:p>
            <a:pPr algn="l"/>
            <a:r>
              <a:rPr lang="en-US" sz="4500" dirty="0">
                <a:latin typeface="Cambria" panose="02040503050406030204" pitchFamily="18" charset="0"/>
                <a:ea typeface="Cambria" panose="02040503050406030204" pitchFamily="18" charset="0"/>
              </a:rPr>
              <a:t>Pavan Kumar</a:t>
            </a:r>
          </a:p>
          <a:p>
            <a:pPr algn="l"/>
            <a:r>
              <a:rPr lang="en-US" sz="4500" dirty="0">
                <a:latin typeface="Cambria" panose="02040503050406030204" pitchFamily="18" charset="0"/>
                <a:ea typeface="Cambria" panose="02040503050406030204" pitchFamily="18" charset="0"/>
              </a:rPr>
              <a:t>Bhanu Prakash</a:t>
            </a:r>
          </a:p>
          <a:p>
            <a:pPr algn="l"/>
            <a:r>
              <a:rPr lang="en-US" sz="4500" dirty="0" err="1">
                <a:latin typeface="Cambria" panose="02040503050406030204" pitchFamily="18" charset="0"/>
                <a:ea typeface="Cambria" panose="02040503050406030204" pitchFamily="18" charset="0"/>
              </a:rPr>
              <a:t>Lohitha</a:t>
            </a:r>
            <a:endParaRPr lang="en-US" sz="4500" dirty="0">
              <a:latin typeface="Cambria" panose="02040503050406030204" pitchFamily="18" charset="0"/>
              <a:ea typeface="Cambria" panose="02040503050406030204" pitchFamily="18" charset="0"/>
            </a:endParaRPr>
          </a:p>
          <a:p>
            <a:pPr algn="l"/>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9" name="Picture 8">
            <a:extLst>
              <a:ext uri="{FF2B5EF4-FFF2-40B4-BE49-F238E27FC236}">
                <a16:creationId xmlns:a16="http://schemas.microsoft.com/office/drawing/2014/main" id="{3040EF24-7592-013E-A954-B77726D7FD7C}"/>
              </a:ext>
            </a:extLst>
          </p:cNvPr>
          <p:cNvPicPr>
            <a:picLocks noChangeAspect="1"/>
          </p:cNvPicPr>
          <p:nvPr/>
        </p:nvPicPr>
        <p:blipFill>
          <a:blip r:embed="rId4"/>
          <a:stretch>
            <a:fillRect/>
          </a:stretch>
        </p:blipFill>
        <p:spPr>
          <a:xfrm>
            <a:off x="5019040" y="2561697"/>
            <a:ext cx="5447040" cy="3903133"/>
          </a:xfrm>
          <a:prstGeom prst="rect">
            <a:avLst/>
          </a:prstGeom>
        </p:spPr>
      </p:pic>
    </p:spTree>
    <p:extLst>
      <p:ext uri="{BB962C8B-B14F-4D97-AF65-F5344CB8AC3E}">
        <p14:creationId xmlns:p14="http://schemas.microsoft.com/office/powerpoint/2010/main" val="401207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IN" sz="4000" b="1" dirty="0">
                <a:latin typeface="Cambria" panose="02040503050406030204" pitchFamily="18" charset="0"/>
                <a:ea typeface="Cambria" panose="02040503050406030204" pitchFamily="18" charset="0"/>
              </a:rPr>
              <a:t>Site-specific Search</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4B6709EE-F867-3742-28EE-98CE0E9E3040}"/>
              </a:ext>
            </a:extLst>
          </p:cNvPr>
          <p:cNvPicPr>
            <a:picLocks noChangeAspect="1"/>
          </p:cNvPicPr>
          <p:nvPr/>
        </p:nvPicPr>
        <p:blipFill>
          <a:blip r:embed="rId4"/>
          <a:stretch>
            <a:fillRect/>
          </a:stretch>
        </p:blipFill>
        <p:spPr>
          <a:xfrm>
            <a:off x="3890057" y="2542513"/>
            <a:ext cx="4767485" cy="3596952"/>
          </a:xfrm>
          <a:prstGeom prst="rect">
            <a:avLst/>
          </a:prstGeom>
        </p:spPr>
      </p:pic>
    </p:spTree>
    <p:extLst>
      <p:ext uri="{BB962C8B-B14F-4D97-AF65-F5344CB8AC3E}">
        <p14:creationId xmlns:p14="http://schemas.microsoft.com/office/powerpoint/2010/main" val="295538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IN" sz="4000" b="1" dirty="0">
                <a:latin typeface="Cambria" panose="02040503050406030204" pitchFamily="18" charset="0"/>
                <a:ea typeface="Cambria" panose="02040503050406030204" pitchFamily="18" charset="0"/>
              </a:rPr>
              <a:t>Site-specific Search</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B6644B59-A72F-1E54-126B-B5773F17236C}"/>
              </a:ext>
            </a:extLst>
          </p:cNvPr>
          <p:cNvSpPr txBox="1"/>
          <p:nvPr/>
        </p:nvSpPr>
        <p:spPr>
          <a:xfrm>
            <a:off x="3048000" y="2690336"/>
            <a:ext cx="6096000" cy="2677656"/>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To limit your search to a specific website or domain, use the "site:" operator. </a:t>
            </a:r>
          </a:p>
          <a:p>
            <a:pPr algn="just"/>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For instance, searching for "</a:t>
            </a:r>
            <a:r>
              <a:rPr lang="en-US" sz="2400" dirty="0" err="1">
                <a:latin typeface="Cambria" panose="02040503050406030204" pitchFamily="18" charset="0"/>
                <a:ea typeface="Cambria" panose="02040503050406030204" pitchFamily="18" charset="0"/>
              </a:rPr>
              <a:t>site:wikipedia.org</a:t>
            </a:r>
            <a:r>
              <a:rPr lang="en-US" sz="2400" dirty="0">
                <a:latin typeface="Cambria" panose="02040503050406030204" pitchFamily="18" charset="0"/>
                <a:ea typeface="Cambria" panose="02040503050406030204" pitchFamily="18" charset="0"/>
              </a:rPr>
              <a:t> artificial intelligence" will only display results from Wikipedia related to artificial intelligence.</a:t>
            </a:r>
          </a:p>
        </p:txBody>
      </p:sp>
    </p:spTree>
    <p:extLst>
      <p:ext uri="{BB962C8B-B14F-4D97-AF65-F5344CB8AC3E}">
        <p14:creationId xmlns:p14="http://schemas.microsoft.com/office/powerpoint/2010/main" val="227469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IN" sz="4000" b="1" dirty="0">
                <a:latin typeface="Cambria" panose="02040503050406030204" pitchFamily="18" charset="0"/>
                <a:ea typeface="Cambria" panose="02040503050406030204" pitchFamily="18" charset="0"/>
              </a:rPr>
              <a:t>File Type Search</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84EF3340-CB99-9623-CC7A-B591F3323740}"/>
              </a:ext>
            </a:extLst>
          </p:cNvPr>
          <p:cNvPicPr>
            <a:picLocks noChangeAspect="1"/>
          </p:cNvPicPr>
          <p:nvPr/>
        </p:nvPicPr>
        <p:blipFill>
          <a:blip r:embed="rId4"/>
          <a:stretch>
            <a:fillRect/>
          </a:stretch>
        </p:blipFill>
        <p:spPr>
          <a:xfrm>
            <a:off x="3172714" y="2325952"/>
            <a:ext cx="5846571" cy="3798137"/>
          </a:xfrm>
          <a:prstGeom prst="rect">
            <a:avLst/>
          </a:prstGeom>
        </p:spPr>
      </p:pic>
    </p:spTree>
    <p:extLst>
      <p:ext uri="{BB962C8B-B14F-4D97-AF65-F5344CB8AC3E}">
        <p14:creationId xmlns:p14="http://schemas.microsoft.com/office/powerpoint/2010/main" val="10699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IN" sz="4000" b="1" dirty="0">
                <a:latin typeface="Cambria" panose="02040503050406030204" pitchFamily="18" charset="0"/>
                <a:ea typeface="Cambria" panose="02040503050406030204" pitchFamily="18" charset="0"/>
              </a:rPr>
              <a:t>File Type Search</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524BD38C-7622-76AD-EF26-1484B70F1374}"/>
              </a:ext>
            </a:extLst>
          </p:cNvPr>
          <p:cNvSpPr txBox="1"/>
          <p:nvPr/>
        </p:nvSpPr>
        <p:spPr>
          <a:xfrm>
            <a:off x="3048000" y="2828836"/>
            <a:ext cx="6096000"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If you're looking for a particular file type, such as PDFs or Word documents, use the "filetype:" operator. </a:t>
            </a:r>
          </a:p>
          <a:p>
            <a:pPr algn="just"/>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For example, "</a:t>
            </a:r>
            <a:r>
              <a:rPr lang="en-US" sz="2400" dirty="0" err="1">
                <a:latin typeface="Cambria" panose="02040503050406030204" pitchFamily="18" charset="0"/>
                <a:ea typeface="Cambria" panose="02040503050406030204" pitchFamily="18" charset="0"/>
              </a:rPr>
              <a:t>filetype:pdf</a:t>
            </a:r>
            <a:r>
              <a:rPr lang="en-US" sz="2400" dirty="0">
                <a:latin typeface="Cambria" panose="02040503050406030204" pitchFamily="18" charset="0"/>
                <a:ea typeface="Cambria" panose="02040503050406030204" pitchFamily="18" charset="0"/>
              </a:rPr>
              <a:t> climate change" will show results with PDF files related to climate change.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009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Autofit/>
          </a:bodyPr>
          <a:lstStyle/>
          <a:p>
            <a:r>
              <a:rPr lang="en-IN" sz="4000" b="1" dirty="0">
                <a:latin typeface="Cambria" panose="02040503050406030204" pitchFamily="18" charset="0"/>
                <a:ea typeface="Cambria" panose="02040503050406030204" pitchFamily="18" charset="0"/>
              </a:rPr>
              <a:t>Advanced Search Operators</a:t>
            </a:r>
            <a:br>
              <a:rPr lang="en-IN" sz="4000" b="1" dirty="0">
                <a:latin typeface="Cambria" panose="02040503050406030204" pitchFamily="18" charset="0"/>
                <a:ea typeface="Cambria" panose="02040503050406030204" pitchFamily="18" charset="0"/>
              </a:rPr>
            </a:b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descr="Google Advanced Search Operators for Competitive Content Research -  SeoTuners">
            <a:extLst>
              <a:ext uri="{FF2B5EF4-FFF2-40B4-BE49-F238E27FC236}">
                <a16:creationId xmlns:a16="http://schemas.microsoft.com/office/drawing/2014/main" id="{8AE483BC-4BEB-5DCC-8A7C-6B24258E4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867" y="2594504"/>
            <a:ext cx="5647265" cy="2080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179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dirty="0">
                <a:latin typeface="Cambria" panose="02040503050406030204" pitchFamily="18" charset="0"/>
                <a:ea typeface="Cambria" panose="02040503050406030204" pitchFamily="18" charset="0"/>
              </a:rPr>
              <a:t>Advanced Search Operators</a:t>
            </a:r>
            <a:br>
              <a:rPr lang="en-IN" sz="4000" b="1" dirty="0">
                <a:latin typeface="Cambria" panose="02040503050406030204" pitchFamily="18" charset="0"/>
                <a:ea typeface="Cambria" panose="02040503050406030204" pitchFamily="18" charset="0"/>
              </a:rPr>
            </a:b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680D8425-87CF-1D37-4B5E-3918DAA4F24D}"/>
              </a:ext>
            </a:extLst>
          </p:cNvPr>
          <p:cNvSpPr txBox="1"/>
          <p:nvPr/>
        </p:nvSpPr>
        <p:spPr>
          <a:xfrm>
            <a:off x="2125133" y="2551837"/>
            <a:ext cx="7289799"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Google offers various advanced operators that allow for more specific searches.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Some examples include "intitle:" (searches for words in the title of a page), "</a:t>
            </a:r>
            <a:r>
              <a:rPr lang="en-US" sz="2400" dirty="0" err="1">
                <a:latin typeface="Cambria" panose="02040503050406030204" pitchFamily="18" charset="0"/>
                <a:ea typeface="Cambria" panose="02040503050406030204" pitchFamily="18" charset="0"/>
              </a:rPr>
              <a:t>inurl</a:t>
            </a:r>
            <a:r>
              <a:rPr lang="en-US" sz="2400" dirty="0">
                <a:latin typeface="Cambria" panose="02040503050406030204" pitchFamily="18" charset="0"/>
                <a:ea typeface="Cambria" panose="02040503050406030204" pitchFamily="18" charset="0"/>
              </a:rPr>
              <a:t>:" (searches for words in the URL), and "related:" (displays sites related to a given URL).</a:t>
            </a:r>
          </a:p>
        </p:txBody>
      </p:sp>
    </p:spTree>
    <p:extLst>
      <p:ext uri="{BB962C8B-B14F-4D97-AF65-F5344CB8AC3E}">
        <p14:creationId xmlns:p14="http://schemas.microsoft.com/office/powerpoint/2010/main" val="31911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Autofit/>
          </a:bodyPr>
          <a:lstStyle/>
          <a:p>
            <a:r>
              <a:rPr lang="en-IN" sz="4000" b="1" dirty="0">
                <a:latin typeface="Cambria" panose="02040503050406030204" pitchFamily="18" charset="0"/>
                <a:ea typeface="Cambria" panose="02040503050406030204" pitchFamily="18" charset="0"/>
              </a:rPr>
              <a:t>Synonym Search</a:t>
            </a:r>
            <a:br>
              <a:rPr lang="en-IN" sz="4000" b="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descr="Search for synonyms using Google">
            <a:extLst>
              <a:ext uri="{FF2B5EF4-FFF2-40B4-BE49-F238E27FC236}">
                <a16:creationId xmlns:a16="http://schemas.microsoft.com/office/drawing/2014/main" id="{5470496D-B327-5732-A9EE-5832D6256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267" y="2305976"/>
            <a:ext cx="5435599" cy="260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0249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dirty="0">
                <a:latin typeface="Cambria" panose="02040503050406030204" pitchFamily="18" charset="0"/>
                <a:ea typeface="Cambria" panose="02040503050406030204" pitchFamily="18" charset="0"/>
              </a:rPr>
              <a:t>Synonym Search</a:t>
            </a:r>
            <a:br>
              <a:rPr lang="en-IN" sz="4000" b="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59856EB6-68D7-843C-4374-B768F6FE4013}"/>
              </a:ext>
            </a:extLst>
          </p:cNvPr>
          <p:cNvSpPr txBox="1"/>
          <p:nvPr/>
        </p:nvSpPr>
        <p:spPr>
          <a:xfrm>
            <a:off x="2184400" y="2656470"/>
            <a:ext cx="7636934"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 Use the tilde (~) before a word to include its synonyms in the search results.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For example, searching for "~healthy recipes" will also include results for "nutritious recipes" and "good-for-you recipes."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7937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i="1" dirty="0">
                <a:latin typeface="Cambria" panose="02040503050406030204" pitchFamily="18" charset="0"/>
                <a:ea typeface="Cambria" panose="02040503050406030204" pitchFamily="18" charset="0"/>
              </a:rPr>
              <a:t>Time-based Search</a:t>
            </a:r>
            <a:br>
              <a:rPr lang="en-IN" sz="4000" b="1" i="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E6B3870A-24C9-308C-718D-02018B4FA218}"/>
              </a:ext>
            </a:extLst>
          </p:cNvPr>
          <p:cNvPicPr>
            <a:picLocks noChangeAspect="1"/>
          </p:cNvPicPr>
          <p:nvPr/>
        </p:nvPicPr>
        <p:blipFill>
          <a:blip r:embed="rId4"/>
          <a:stretch>
            <a:fillRect/>
          </a:stretch>
        </p:blipFill>
        <p:spPr>
          <a:xfrm>
            <a:off x="4222897" y="2305976"/>
            <a:ext cx="3871296" cy="36152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1147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IN" sz="4000" b="1" dirty="0">
                <a:latin typeface="Cambria" panose="02040503050406030204" pitchFamily="18" charset="0"/>
                <a:ea typeface="Cambria" panose="02040503050406030204" pitchFamily="18" charset="0"/>
              </a:rPr>
              <a:t>Time-based Search</a:t>
            </a: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893124CE-4DC7-5BA7-F34E-5E796EF96AAD}"/>
              </a:ext>
            </a:extLst>
          </p:cNvPr>
          <p:cNvSpPr txBox="1"/>
          <p:nvPr/>
        </p:nvSpPr>
        <p:spPr>
          <a:xfrm>
            <a:off x="3048000" y="2967335"/>
            <a:ext cx="6096000" cy="1569660"/>
          </a:xfrm>
          <a:prstGeom prst="rect">
            <a:avLst/>
          </a:prstGeom>
          <a:noFill/>
        </p:spPr>
        <p:txBody>
          <a:bodyPr wrap="square">
            <a:spAutoFit/>
          </a:bodyPr>
          <a:lstStyle/>
          <a:p>
            <a:pPr marL="0" indent="0" algn="just"/>
            <a:r>
              <a:rPr lang="en-US" sz="2400" dirty="0">
                <a:latin typeface="Cambria" panose="02040503050406030204" pitchFamily="18" charset="0"/>
                <a:ea typeface="Cambria" panose="02040503050406030204" pitchFamily="18" charset="0"/>
              </a:rPr>
              <a:t>To find results from a specific time frame, use the "before:" and "after:" operators. For instance, "best movies after:2018" will display movies released after 2018.</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6774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23999" y="506148"/>
            <a:ext cx="9144000" cy="1007533"/>
          </a:xfrm>
        </p:spPr>
        <p:txBody>
          <a:bodyPr>
            <a:normAutofit/>
          </a:bodyPr>
          <a:lstStyle/>
          <a:p>
            <a:r>
              <a:rPr lang="en-US" sz="4000" b="1" dirty="0">
                <a:latin typeface="Cambria" panose="02040503050406030204" pitchFamily="18" charset="0"/>
                <a:ea typeface="Cambria" panose="02040503050406030204" pitchFamily="18" charset="0"/>
              </a:rPr>
              <a:t>Agenda</a:t>
            </a:r>
            <a:endParaRPr lang="en-IN" sz="4000" dirty="0"/>
          </a:p>
        </p:txBody>
      </p:sp>
      <p:sp>
        <p:nvSpPr>
          <p:cNvPr id="3" name="Subtitle 2">
            <a:extLst>
              <a:ext uri="{FF2B5EF4-FFF2-40B4-BE49-F238E27FC236}">
                <a16:creationId xmlns:a16="http://schemas.microsoft.com/office/drawing/2014/main" id="{CCD70F92-095C-5283-DDD3-EBA846A27DDA}"/>
              </a:ext>
            </a:extLst>
          </p:cNvPr>
          <p:cNvSpPr>
            <a:spLocks noGrp="1"/>
          </p:cNvSpPr>
          <p:nvPr>
            <p:ph type="subTitle" idx="1"/>
          </p:nvPr>
        </p:nvSpPr>
        <p:spPr>
          <a:xfrm>
            <a:off x="1241321" y="1828800"/>
            <a:ext cx="9144000" cy="2620962"/>
          </a:xfrm>
        </p:spPr>
        <p:txBody>
          <a:bodyPr>
            <a:normAutofit fontScale="25000" lnSpcReduction="20000"/>
          </a:bodyPr>
          <a:lstStyle/>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Basic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Quotation Marks</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Minus Operator</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Site Specific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File Type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Advance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Synonym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Time Based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Image And Reverse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Voice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Map Search</a:t>
            </a:r>
          </a:p>
          <a:p>
            <a:pPr marL="857250" indent="-857250" algn="l">
              <a:buFont typeface="Arial" panose="020B0604020202020204" pitchFamily="34" charset="0"/>
              <a:buChar char="•"/>
            </a:pPr>
            <a:r>
              <a:rPr lang="en-US" sz="7200" dirty="0">
                <a:latin typeface="Cambria" panose="02040503050406030204" pitchFamily="18" charset="0"/>
                <a:ea typeface="Cambria" panose="02040503050406030204" pitchFamily="18" charset="0"/>
              </a:rPr>
              <a:t>Shopping Search</a:t>
            </a:r>
          </a:p>
          <a:p>
            <a:pPr marL="857250" indent="-857250" algn="l">
              <a:buFont typeface="Arial" panose="020B0604020202020204" pitchFamily="34" charset="0"/>
              <a:buChar char="•"/>
            </a:pPr>
            <a:r>
              <a:rPr lang="en-US" sz="7200" dirty="0">
                <a:solidFill>
                  <a:srgbClr val="374151"/>
                </a:solidFill>
                <a:effectLst/>
                <a:latin typeface="Cambria" panose="02040503050406030204" pitchFamily="18" charset="0"/>
                <a:ea typeface="Cambria" panose="02040503050406030204" pitchFamily="18" charset="0"/>
              </a:rPr>
              <a:t>Scholar Search</a:t>
            </a:r>
          </a:p>
          <a:p>
            <a:pPr marL="857250" indent="-857250" algn="l">
              <a:buFont typeface="Arial" panose="020B0604020202020204" pitchFamily="34" charset="0"/>
              <a:buChar char="•"/>
            </a:pPr>
            <a:r>
              <a:rPr lang="en-US" sz="7200" dirty="0">
                <a:solidFill>
                  <a:srgbClr val="374151"/>
                </a:solidFill>
                <a:latin typeface="Cambria" panose="02040503050406030204" pitchFamily="18" charset="0"/>
                <a:ea typeface="Cambria" panose="02040503050406030204" pitchFamily="18" charset="0"/>
              </a:rPr>
              <a:t>AI Based Search</a:t>
            </a:r>
            <a:endParaRPr lang="en-US" sz="72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Tree>
    <p:extLst>
      <p:ext uri="{BB962C8B-B14F-4D97-AF65-F5344CB8AC3E}">
        <p14:creationId xmlns:p14="http://schemas.microsoft.com/office/powerpoint/2010/main" val="178570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US" sz="4000" b="1" i="1" dirty="0">
                <a:latin typeface="Cambria" panose="02040503050406030204" pitchFamily="18" charset="0"/>
                <a:ea typeface="Cambria" panose="02040503050406030204" pitchFamily="18" charset="0"/>
              </a:rPr>
              <a:t>Image and Reverse Image Search</a:t>
            </a:r>
            <a:br>
              <a:rPr lang="en-IN" sz="4000" b="1" i="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descr="How to Do a Reverse Image Search From Your Phone | PCMag">
            <a:extLst>
              <a:ext uri="{FF2B5EF4-FFF2-40B4-BE49-F238E27FC236}">
                <a16:creationId xmlns:a16="http://schemas.microsoft.com/office/drawing/2014/main" id="{5FBDF83D-0C23-F26B-44C3-7E6574A2F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281" y="2382775"/>
            <a:ext cx="3495699" cy="2959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164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US" sz="4000" b="1" i="1" dirty="0">
                <a:latin typeface="Cambria" panose="02040503050406030204" pitchFamily="18" charset="0"/>
                <a:ea typeface="Cambria" panose="02040503050406030204" pitchFamily="18" charset="0"/>
              </a:rPr>
              <a:t>Image and Reverse Image Search</a:t>
            </a:r>
            <a:br>
              <a:rPr lang="en-IN" sz="4000" b="1" i="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8" name="TextBox 7">
            <a:extLst>
              <a:ext uri="{FF2B5EF4-FFF2-40B4-BE49-F238E27FC236}">
                <a16:creationId xmlns:a16="http://schemas.microsoft.com/office/drawing/2014/main" id="{E43DB438-B7DF-43BF-3AFC-ADEB5A462D9D}"/>
              </a:ext>
            </a:extLst>
          </p:cNvPr>
          <p:cNvSpPr txBox="1"/>
          <p:nvPr/>
        </p:nvSpPr>
        <p:spPr>
          <a:xfrm>
            <a:off x="3048000" y="2690336"/>
            <a:ext cx="6096000" cy="2308324"/>
          </a:xfrm>
          <a:prstGeom prst="rect">
            <a:avLst/>
          </a:prstGeom>
          <a:noFill/>
        </p:spPr>
        <p:txBody>
          <a:bodyPr wrap="square">
            <a:spAutoFit/>
          </a:bodyPr>
          <a:lstStyle/>
          <a:p>
            <a:pPr marL="0" indent="0" algn="just"/>
            <a:r>
              <a:rPr lang="en-US" sz="2400" dirty="0">
                <a:latin typeface="Cambria" panose="02040503050406030204" pitchFamily="18" charset="0"/>
                <a:ea typeface="Cambria" panose="02040503050406030204" pitchFamily="18" charset="0"/>
              </a:rPr>
              <a:t>Google allows you to search for images using keywords or even by uploading an image for a reverse image search. This can be useful for finding similar images or identifying objects in pictures.</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574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i="1" dirty="0">
                <a:latin typeface="Cambria" panose="02040503050406030204" pitchFamily="18" charset="0"/>
                <a:ea typeface="Cambria" panose="02040503050406030204" pitchFamily="18" charset="0"/>
              </a:rPr>
              <a:t>Voice Search</a:t>
            </a:r>
            <a:br>
              <a:rPr lang="en-IN" sz="4000" b="1" i="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AADA3DB4-FB2E-6CCD-28DB-A5AD20FB1B55}"/>
              </a:ext>
            </a:extLst>
          </p:cNvPr>
          <p:cNvPicPr>
            <a:picLocks noChangeAspect="1"/>
          </p:cNvPicPr>
          <p:nvPr/>
        </p:nvPicPr>
        <p:blipFill>
          <a:blip r:embed="rId4"/>
          <a:stretch>
            <a:fillRect/>
          </a:stretch>
        </p:blipFill>
        <p:spPr>
          <a:xfrm>
            <a:off x="4361590" y="2215386"/>
            <a:ext cx="3326143" cy="33441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9054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i="1" dirty="0">
                <a:latin typeface="Cambria" panose="02040503050406030204" pitchFamily="18" charset="0"/>
                <a:ea typeface="Cambria" panose="02040503050406030204" pitchFamily="18" charset="0"/>
              </a:rPr>
              <a:t>Voice Search</a:t>
            </a:r>
            <a:br>
              <a:rPr lang="en-IN" sz="4000" b="1" i="1" dirty="0">
                <a:latin typeface="Cambria" panose="02040503050406030204" pitchFamily="18" charset="0"/>
                <a:ea typeface="Cambria" panose="02040503050406030204" pitchFamily="18" charset="0"/>
              </a:rPr>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1991C197-4312-1275-888B-402BF0481D06}"/>
              </a:ext>
            </a:extLst>
          </p:cNvPr>
          <p:cNvSpPr txBox="1"/>
          <p:nvPr/>
        </p:nvSpPr>
        <p:spPr>
          <a:xfrm>
            <a:off x="3048000" y="2413338"/>
            <a:ext cx="6096000" cy="3416320"/>
          </a:xfrm>
          <a:prstGeom prst="rect">
            <a:avLst/>
          </a:prstGeom>
          <a:noFill/>
        </p:spPr>
        <p:txBody>
          <a:bodyPr wrap="square">
            <a:spAutoFit/>
          </a:bodyPr>
          <a:lstStyle/>
          <a:p>
            <a:pPr marL="285750" indent="-285750" algn="just">
              <a:buFont typeface="Arial" panose="020B0604020202020204" pitchFamily="34" charset="0"/>
              <a:buChar char="•"/>
            </a:pPr>
            <a:r>
              <a:rPr lang="en-US" sz="2400" dirty="0"/>
              <a:t> Instead of typing, you can use Google's voice search feature on mobile devices or through voice-enabled </a:t>
            </a:r>
            <a:r>
              <a:rPr lang="en-US" sz="2400" dirty="0">
                <a:latin typeface="Cambria" panose="02040503050406030204" pitchFamily="18" charset="0"/>
                <a:ea typeface="Cambria" panose="02040503050406030204" pitchFamily="18" charset="0"/>
              </a:rPr>
              <a:t>assistants</a:t>
            </a:r>
            <a:r>
              <a:rPr lang="en-US" sz="2400" dirty="0"/>
              <a:t> to conduct searches using natural language.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Remember to experiment with different combinations of these techniques to refine your search and get the most relevant results.</a:t>
            </a:r>
          </a:p>
        </p:txBody>
      </p:sp>
    </p:spTree>
    <p:extLst>
      <p:ext uri="{BB962C8B-B14F-4D97-AF65-F5344CB8AC3E}">
        <p14:creationId xmlns:p14="http://schemas.microsoft.com/office/powerpoint/2010/main" val="34580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95012" y="900509"/>
            <a:ext cx="9144000" cy="1007533"/>
          </a:xfrm>
        </p:spPr>
        <p:txBody>
          <a:bodyPr>
            <a:normAutofit/>
          </a:bodyPr>
          <a:lstStyle/>
          <a:p>
            <a:r>
              <a:rPr lang="en-US" sz="4000" b="1" dirty="0">
                <a:solidFill>
                  <a:srgbClr val="374151"/>
                </a:solidFill>
                <a:effectLst/>
                <a:latin typeface="Cambria" panose="02040503050406030204" pitchFamily="18" charset="0"/>
                <a:ea typeface="Cambria" panose="02040503050406030204" pitchFamily="18" charset="0"/>
              </a:rPr>
              <a:t>Maps Search</a:t>
            </a: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A961B465-6E2D-CD6A-73D2-5714A9CC428B}"/>
              </a:ext>
            </a:extLst>
          </p:cNvPr>
          <p:cNvSpPr txBox="1"/>
          <p:nvPr/>
        </p:nvSpPr>
        <p:spPr>
          <a:xfrm>
            <a:off x="2573867" y="2690336"/>
            <a:ext cx="6984999" cy="1938992"/>
          </a:xfrm>
          <a:prstGeom prst="rect">
            <a:avLst/>
          </a:prstGeom>
          <a:noFill/>
        </p:spPr>
        <p:txBody>
          <a:bodyPr wrap="square">
            <a:spAutoFit/>
          </a:bodyPr>
          <a:lstStyle/>
          <a:p>
            <a:pPr algn="just"/>
            <a:r>
              <a:rPr lang="en-US" sz="2400" b="0" i="0" dirty="0">
                <a:solidFill>
                  <a:srgbClr val="374151"/>
                </a:solidFill>
                <a:effectLst/>
                <a:latin typeface="Cambria" panose="02040503050406030204" pitchFamily="18" charset="0"/>
                <a:ea typeface="Cambria" panose="02040503050406030204" pitchFamily="18" charset="0"/>
              </a:rPr>
              <a:t>To search for locations, directions, or maps, click on the "Maps" tab at the top of the Google homepage or select the "Maps" option from the search results page. You can enter addresses, landmarks, or businesses to find relevant maps and directions</a:t>
            </a:r>
            <a:endParaRPr lang="en-IN" sz="2400" dirty="0"/>
          </a:p>
        </p:txBody>
      </p:sp>
    </p:spTree>
    <p:extLst>
      <p:ext uri="{BB962C8B-B14F-4D97-AF65-F5344CB8AC3E}">
        <p14:creationId xmlns:p14="http://schemas.microsoft.com/office/powerpoint/2010/main" val="130599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95012" y="900509"/>
            <a:ext cx="9144000" cy="1007533"/>
          </a:xfrm>
        </p:spPr>
        <p:txBody>
          <a:bodyPr>
            <a:normAutofit/>
          </a:bodyPr>
          <a:lstStyle/>
          <a:p>
            <a:r>
              <a:rPr lang="en-US" sz="4000" b="1" dirty="0">
                <a:solidFill>
                  <a:srgbClr val="374151"/>
                </a:solidFill>
                <a:effectLst/>
                <a:latin typeface="Cambria" panose="02040503050406030204" pitchFamily="18" charset="0"/>
                <a:ea typeface="Cambria" panose="02040503050406030204" pitchFamily="18" charset="0"/>
              </a:rPr>
              <a:t>Shopping Search</a:t>
            </a: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A961B465-6E2D-CD6A-73D2-5714A9CC428B}"/>
              </a:ext>
            </a:extLst>
          </p:cNvPr>
          <p:cNvSpPr txBox="1"/>
          <p:nvPr/>
        </p:nvSpPr>
        <p:spPr>
          <a:xfrm>
            <a:off x="2573867" y="2690336"/>
            <a:ext cx="6984999" cy="2677656"/>
          </a:xfrm>
          <a:prstGeom prst="rect">
            <a:avLst/>
          </a:prstGeom>
          <a:noFill/>
        </p:spPr>
        <p:txBody>
          <a:bodyPr wrap="square">
            <a:spAutoFit/>
          </a:bodyPr>
          <a:lstStyle/>
          <a:p>
            <a:pPr marL="0" indent="0" algn="just"/>
            <a:r>
              <a:rPr lang="en-US" sz="2400" b="0" i="0" dirty="0">
                <a:solidFill>
                  <a:srgbClr val="374151"/>
                </a:solidFill>
                <a:effectLst/>
                <a:latin typeface="Cambria" panose="02040503050406030204" pitchFamily="18" charset="0"/>
                <a:ea typeface="Cambria" panose="02040503050406030204" pitchFamily="18" charset="0"/>
              </a:rPr>
              <a:t>If you're looking to buy products, you can use Google's Shopping search feature. Click on the "Shopping" tab at the top of the Google homepage or select the "Shopping" option from the search results page. You can enter product names, browse categories, compare prices, and find online retailers.</a:t>
            </a:r>
          </a:p>
          <a:p>
            <a:pPr algn="just"/>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1713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95012" y="900509"/>
            <a:ext cx="9144000" cy="1007533"/>
          </a:xfrm>
        </p:spPr>
        <p:txBody>
          <a:bodyPr>
            <a:normAutofit/>
          </a:bodyPr>
          <a:lstStyle/>
          <a:p>
            <a:r>
              <a:rPr lang="en-US" sz="4000" b="1" dirty="0">
                <a:solidFill>
                  <a:srgbClr val="374151"/>
                </a:solidFill>
                <a:effectLst/>
                <a:latin typeface="Cambria" panose="02040503050406030204" pitchFamily="18" charset="0"/>
                <a:ea typeface="Cambria" panose="02040503050406030204" pitchFamily="18" charset="0"/>
              </a:rPr>
              <a:t>Scholar Search</a:t>
            </a: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A961B465-6E2D-CD6A-73D2-5714A9CC428B}"/>
              </a:ext>
            </a:extLst>
          </p:cNvPr>
          <p:cNvSpPr txBox="1"/>
          <p:nvPr/>
        </p:nvSpPr>
        <p:spPr>
          <a:xfrm>
            <a:off x="2573867" y="2690336"/>
            <a:ext cx="6984999" cy="2308324"/>
          </a:xfrm>
          <a:prstGeom prst="rect">
            <a:avLst/>
          </a:prstGeom>
          <a:noFill/>
        </p:spPr>
        <p:txBody>
          <a:bodyPr wrap="square">
            <a:spAutoFit/>
          </a:bodyPr>
          <a:lstStyle/>
          <a:p>
            <a:pPr algn="just"/>
            <a:r>
              <a:rPr lang="en-US" sz="2400" b="0" i="0" dirty="0">
                <a:solidFill>
                  <a:srgbClr val="374151"/>
                </a:solidFill>
                <a:effectLst/>
                <a:latin typeface="Cambria" panose="02040503050406030204" pitchFamily="18" charset="0"/>
                <a:ea typeface="Cambria" panose="02040503050406030204" pitchFamily="18" charset="0"/>
              </a:rPr>
              <a:t>Google Scholar focuses on searching scholarly literature, including articles, theses, books, and conference papers. You can access Google Scholar by clicking on the "Scholar" option from the Google homepage or by visiting scholar.google.com.</a:t>
            </a:r>
          </a:p>
          <a:p>
            <a:pPr algn="just"/>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70941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95012" y="900509"/>
            <a:ext cx="9144000" cy="1007533"/>
          </a:xfrm>
        </p:spPr>
        <p:txBody>
          <a:bodyPr>
            <a:noAutofit/>
          </a:bodyPr>
          <a:lstStyle/>
          <a:p>
            <a:r>
              <a:rPr lang="en-IN" sz="4000" b="1" dirty="0">
                <a:latin typeface="Cambria" panose="02040503050406030204" pitchFamily="18" charset="0"/>
                <a:ea typeface="Cambria" panose="02040503050406030204" pitchFamily="18" charset="0"/>
              </a:rPr>
              <a:t>Search Labs by Google</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A961B465-6E2D-CD6A-73D2-5714A9CC428B}"/>
              </a:ext>
            </a:extLst>
          </p:cNvPr>
          <p:cNvSpPr txBox="1"/>
          <p:nvPr/>
        </p:nvSpPr>
        <p:spPr>
          <a:xfrm>
            <a:off x="2573867" y="2690336"/>
            <a:ext cx="6984999" cy="646331"/>
          </a:xfrm>
          <a:prstGeom prst="rect">
            <a:avLst/>
          </a:prstGeom>
          <a:noFill/>
        </p:spPr>
        <p:txBody>
          <a:bodyPr wrap="square">
            <a:spAutoFit/>
          </a:bodyPr>
          <a:lstStyle/>
          <a:p>
            <a:endParaRPr lang="en-US" b="0" i="0" dirty="0">
              <a:solidFill>
                <a:srgbClr val="374151"/>
              </a:solidFill>
              <a:effectLst/>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91CF93E7-A9D1-50A2-D253-C16E92F98918}"/>
              </a:ext>
            </a:extLst>
          </p:cNvPr>
          <p:cNvPicPr>
            <a:picLocks noChangeAspect="1"/>
          </p:cNvPicPr>
          <p:nvPr/>
        </p:nvPicPr>
        <p:blipFill>
          <a:blip r:embed="rId4"/>
          <a:stretch>
            <a:fillRect/>
          </a:stretch>
        </p:blipFill>
        <p:spPr>
          <a:xfrm>
            <a:off x="2455333" y="2690336"/>
            <a:ext cx="7162800" cy="2984500"/>
          </a:xfrm>
          <a:prstGeom prst="rect">
            <a:avLst/>
          </a:prstGeom>
        </p:spPr>
      </p:pic>
    </p:spTree>
    <p:extLst>
      <p:ext uri="{BB962C8B-B14F-4D97-AF65-F5344CB8AC3E}">
        <p14:creationId xmlns:p14="http://schemas.microsoft.com/office/powerpoint/2010/main" val="3068174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95012" y="900509"/>
            <a:ext cx="9144000" cy="1007533"/>
          </a:xfrm>
        </p:spPr>
        <p:txBody>
          <a:bodyPr>
            <a:noAutofit/>
          </a:bodyPr>
          <a:lstStyle/>
          <a:p>
            <a:r>
              <a:rPr lang="en-IN" sz="4000" b="1" dirty="0">
                <a:latin typeface="Cambria" panose="02040503050406030204" pitchFamily="18" charset="0"/>
                <a:ea typeface="Cambria" panose="02040503050406030204" pitchFamily="18" charset="0"/>
              </a:rPr>
              <a:t>Search Labs by Google</a:t>
            </a: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A961B465-6E2D-CD6A-73D2-5714A9CC428B}"/>
              </a:ext>
            </a:extLst>
          </p:cNvPr>
          <p:cNvSpPr txBox="1"/>
          <p:nvPr/>
        </p:nvSpPr>
        <p:spPr>
          <a:xfrm>
            <a:off x="2767645" y="2641635"/>
            <a:ext cx="6798733" cy="2308324"/>
          </a:xfrm>
          <a:prstGeom prst="rect">
            <a:avLst/>
          </a:prstGeom>
          <a:noFill/>
        </p:spPr>
        <p:txBody>
          <a:bodyPr wrap="square">
            <a:spAutoFit/>
          </a:bodyPr>
          <a:lstStyle/>
          <a:p>
            <a:pPr algn="just"/>
            <a:r>
              <a:rPr lang="en-US" sz="2400" b="0" i="0" dirty="0">
                <a:solidFill>
                  <a:srgbClr val="374151"/>
                </a:solidFill>
                <a:effectLst/>
                <a:latin typeface="Cambria" panose="02040503050406030204" pitchFamily="18" charset="0"/>
                <a:ea typeface="Cambria" panose="02040503050406030204" pitchFamily="18" charset="0"/>
              </a:rPr>
              <a:t>Search Labs is a program for people to experiment with early-stage Google Search experiences and share feedback. Labs experiments, including AI-powered experiences, are in early development and available in the Google app on Android phones and iPhones and in Chrome on desktop.</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07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A3FF9835-55D2-823B-E133-43FBF4A67D24}"/>
              </a:ext>
            </a:extLst>
          </p:cNvPr>
          <p:cNvPicPr>
            <a:picLocks noChangeAspect="1"/>
          </p:cNvPicPr>
          <p:nvPr/>
        </p:nvPicPr>
        <p:blipFill>
          <a:blip r:embed="rId4"/>
          <a:stretch>
            <a:fillRect/>
          </a:stretch>
        </p:blipFill>
        <p:spPr>
          <a:xfrm>
            <a:off x="468841" y="1075265"/>
            <a:ext cx="4034975" cy="5559847"/>
          </a:xfrm>
          <a:prstGeom prst="rect">
            <a:avLst/>
          </a:prstGeom>
          <a:ln>
            <a:noFill/>
          </a:ln>
          <a:effectLst>
            <a:softEdge rad="112500"/>
          </a:effectLst>
        </p:spPr>
      </p:pic>
      <p:pic>
        <p:nvPicPr>
          <p:cNvPr id="9" name="Picture 8">
            <a:extLst>
              <a:ext uri="{FF2B5EF4-FFF2-40B4-BE49-F238E27FC236}">
                <a16:creationId xmlns:a16="http://schemas.microsoft.com/office/drawing/2014/main" id="{8F5D5C5E-914D-DE21-3C63-8C3B112001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91733"/>
            <a:ext cx="3823230" cy="38232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3947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241321" y="736825"/>
            <a:ext cx="9144000" cy="1007533"/>
          </a:xfrm>
        </p:spPr>
        <p:txBody>
          <a:bodyPr>
            <a:normAutofit/>
          </a:bodyPr>
          <a:lstStyle/>
          <a:p>
            <a:r>
              <a:rPr lang="en-US" sz="4000" b="1" dirty="0">
                <a:latin typeface="Cambria" panose="02040503050406030204" pitchFamily="18" charset="0"/>
                <a:ea typeface="Cambria" panose="02040503050406030204" pitchFamily="18" charset="0"/>
              </a:rPr>
              <a:t>Introduction</a:t>
            </a: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Subtitle 5">
            <a:extLst>
              <a:ext uri="{FF2B5EF4-FFF2-40B4-BE49-F238E27FC236}">
                <a16:creationId xmlns:a16="http://schemas.microsoft.com/office/drawing/2014/main" id="{64EB338A-6B55-6894-B706-006B991E733B}"/>
              </a:ext>
            </a:extLst>
          </p:cNvPr>
          <p:cNvSpPr>
            <a:spLocks noGrp="1"/>
          </p:cNvSpPr>
          <p:nvPr>
            <p:ph type="subTitle" idx="1"/>
          </p:nvPr>
        </p:nvSpPr>
        <p:spPr>
          <a:xfrm>
            <a:off x="1524000" y="2526771"/>
            <a:ext cx="9144000" cy="1655762"/>
          </a:xfrm>
        </p:spPr>
        <p:txBody>
          <a:bodyPr/>
          <a:lstStyle/>
          <a:p>
            <a:pPr algn="l"/>
            <a:r>
              <a:rPr lang="en-US" dirty="0">
                <a:latin typeface="Times New Roman" panose="02020603050405020304" pitchFamily="18" charset="0"/>
                <a:cs typeface="Times New Roman" panose="02020603050405020304" pitchFamily="18" charset="0"/>
              </a:rPr>
              <a:t>Searching in Google is a versatile and powerful tool, and there are several ways to enhance your search queries to get more accurate and desired </a:t>
            </a:r>
            <a:r>
              <a:rPr lang="en-US" dirty="0" err="1">
                <a:latin typeface="Times New Roman" panose="02020603050405020304" pitchFamily="18" charset="0"/>
                <a:cs typeface="Times New Roman" panose="02020603050405020304" pitchFamily="18" charset="0"/>
              </a:rPr>
              <a:t>results.Here</a:t>
            </a:r>
            <a:r>
              <a:rPr lang="en-US" dirty="0">
                <a:latin typeface="Times New Roman" panose="02020603050405020304" pitchFamily="18" charset="0"/>
                <a:cs typeface="Times New Roman" panose="02020603050405020304" pitchFamily="18" charset="0"/>
              </a:rPr>
              <a:t> are some effective methods you can use: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68618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806679" y="2421467"/>
            <a:ext cx="9144000" cy="1007533"/>
          </a:xfrm>
        </p:spPr>
        <p:txBody>
          <a:bodyPr>
            <a:normAutofit/>
          </a:bodyPr>
          <a:lstStyle/>
          <a:p>
            <a:r>
              <a:rPr lang="en-US" sz="4000" b="1" dirty="0">
                <a:latin typeface="Cambria" panose="02040503050406030204" pitchFamily="18" charset="0"/>
                <a:ea typeface="Cambria" panose="02040503050406030204" pitchFamily="18" charset="0"/>
              </a:rPr>
              <a:t>Basic search</a:t>
            </a: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8" name="Picture 7">
            <a:extLst>
              <a:ext uri="{FF2B5EF4-FFF2-40B4-BE49-F238E27FC236}">
                <a16:creationId xmlns:a16="http://schemas.microsoft.com/office/drawing/2014/main" id="{42CB4125-07C2-EEF2-8C4A-073F6F6B5E98}"/>
              </a:ext>
            </a:extLst>
          </p:cNvPr>
          <p:cNvPicPr>
            <a:picLocks noChangeAspect="1"/>
          </p:cNvPicPr>
          <p:nvPr/>
        </p:nvPicPr>
        <p:blipFill>
          <a:blip r:embed="rId4"/>
          <a:stretch>
            <a:fillRect/>
          </a:stretch>
        </p:blipFill>
        <p:spPr>
          <a:xfrm>
            <a:off x="1241321" y="2036656"/>
            <a:ext cx="2469094" cy="2438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258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US" sz="4000" b="1" dirty="0">
                <a:latin typeface="Cambria" panose="02040503050406030204" pitchFamily="18" charset="0"/>
                <a:ea typeface="Cambria" panose="02040503050406030204" pitchFamily="18" charset="0"/>
              </a:rPr>
              <a:t>Basic search</a:t>
            </a: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Subtitle 3">
            <a:extLst>
              <a:ext uri="{FF2B5EF4-FFF2-40B4-BE49-F238E27FC236}">
                <a16:creationId xmlns:a16="http://schemas.microsoft.com/office/drawing/2014/main" id="{21D213FE-8AAA-8BD0-490F-D16B91448E0D}"/>
              </a:ext>
            </a:extLst>
          </p:cNvPr>
          <p:cNvSpPr>
            <a:spLocks noGrp="1"/>
          </p:cNvSpPr>
          <p:nvPr>
            <p:ph type="subTitle" idx="1"/>
          </p:nvPr>
        </p:nvSpPr>
        <p:spPr>
          <a:xfrm>
            <a:off x="1524000" y="2882370"/>
            <a:ext cx="9144000" cy="1655762"/>
          </a:xfrm>
        </p:spPr>
        <p:txBody>
          <a:bodyPr/>
          <a:lstStyle/>
          <a:p>
            <a:pPr marL="342900" indent="-3429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with a simple search by entering your keywords or phrases directly into the search bar.</a:t>
            </a:r>
          </a:p>
          <a:p>
            <a:pPr marL="342900" indent="-342900" algn="just">
              <a:buFont typeface="Arial" panose="020B0604020202020204" pitchFamily="34" charset="0"/>
              <a:buChar char="•"/>
            </a:pPr>
            <a:r>
              <a:rPr lang="en-US" dirty="0">
                <a:latin typeface="Cambria" panose="02040503050406030204" pitchFamily="18" charset="0"/>
                <a:ea typeface="Cambria" panose="02040503050406030204" pitchFamily="18" charset="0"/>
              </a:rPr>
              <a:t> Google will return results that match those specific terms.</a:t>
            </a: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116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US" sz="4000" b="1" dirty="0">
                <a:latin typeface="Cambria" panose="02040503050406030204" pitchFamily="18" charset="0"/>
                <a:ea typeface="Cambria" panose="02040503050406030204" pitchFamily="18" charset="0"/>
              </a:rPr>
              <a:t>Quotation Marks</a:t>
            </a: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3" name="Picture 2">
            <a:extLst>
              <a:ext uri="{FF2B5EF4-FFF2-40B4-BE49-F238E27FC236}">
                <a16:creationId xmlns:a16="http://schemas.microsoft.com/office/drawing/2014/main" id="{860BAA44-7FFA-3BEA-3DDF-E9F88A9F433B}"/>
              </a:ext>
            </a:extLst>
          </p:cNvPr>
          <p:cNvPicPr>
            <a:picLocks noChangeAspect="1"/>
          </p:cNvPicPr>
          <p:nvPr/>
        </p:nvPicPr>
        <p:blipFill>
          <a:blip r:embed="rId4"/>
          <a:stretch>
            <a:fillRect/>
          </a:stretch>
        </p:blipFill>
        <p:spPr>
          <a:xfrm>
            <a:off x="3234713" y="2671930"/>
            <a:ext cx="5316173" cy="3444539"/>
          </a:xfrm>
          <a:prstGeom prst="rect">
            <a:avLst/>
          </a:prstGeom>
        </p:spPr>
      </p:pic>
    </p:spTree>
    <p:extLst>
      <p:ext uri="{BB962C8B-B14F-4D97-AF65-F5344CB8AC3E}">
        <p14:creationId xmlns:p14="http://schemas.microsoft.com/office/powerpoint/2010/main" val="17185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a:bodyPr>
          <a:lstStyle/>
          <a:p>
            <a:r>
              <a:rPr lang="en-US" sz="4000" b="1" dirty="0">
                <a:latin typeface="Cambria" panose="02040503050406030204" pitchFamily="18" charset="0"/>
                <a:ea typeface="Cambria" panose="02040503050406030204" pitchFamily="18" charset="0"/>
              </a:rPr>
              <a:t>Quotation Marks</a:t>
            </a:r>
            <a:endParaRPr lang="en-IN" sz="40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6" name="TextBox 5">
            <a:extLst>
              <a:ext uri="{FF2B5EF4-FFF2-40B4-BE49-F238E27FC236}">
                <a16:creationId xmlns:a16="http://schemas.microsoft.com/office/drawing/2014/main" id="{3EFD1016-EEA5-AE61-A0B3-37616BE4E5B9}"/>
              </a:ext>
            </a:extLst>
          </p:cNvPr>
          <p:cNvSpPr txBox="1"/>
          <p:nvPr/>
        </p:nvSpPr>
        <p:spPr>
          <a:xfrm>
            <a:off x="1701801" y="2828836"/>
            <a:ext cx="8415866"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Enclose your search query within quotation marks (" ") to search for an exact phrase.</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 This is helpful when you want to find results that contain a specific set of words in the exact order you specify.</a:t>
            </a:r>
          </a:p>
        </p:txBody>
      </p:sp>
    </p:spTree>
    <p:extLst>
      <p:ext uri="{BB962C8B-B14F-4D97-AF65-F5344CB8AC3E}">
        <p14:creationId xmlns:p14="http://schemas.microsoft.com/office/powerpoint/2010/main" val="167773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dirty="0">
                <a:latin typeface="Cambria" panose="02040503050406030204" pitchFamily="18" charset="0"/>
                <a:ea typeface="Cambria" panose="02040503050406030204" pitchFamily="18" charset="0"/>
              </a:rPr>
              <a:t>Minus</a:t>
            </a:r>
            <a:r>
              <a:rPr lang="en-IN" sz="4000" b="1" dirty="0"/>
              <a:t> </a:t>
            </a:r>
            <a:r>
              <a:rPr lang="en-IN" sz="4000" b="1" dirty="0">
                <a:latin typeface="Cambria" panose="02040503050406030204" pitchFamily="18" charset="0"/>
                <a:ea typeface="Cambria" panose="02040503050406030204" pitchFamily="18" charset="0"/>
              </a:rPr>
              <a:t>Operator</a:t>
            </a:r>
            <a:br>
              <a:rPr lang="en-IN" sz="4000" dirty="0"/>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pic>
        <p:nvPicPr>
          <p:cNvPr id="11" name="Picture 2" descr="Minus PNG Transparent Images Free Download | Vector Files | Pngtree">
            <a:extLst>
              <a:ext uri="{FF2B5EF4-FFF2-40B4-BE49-F238E27FC236}">
                <a16:creationId xmlns:a16="http://schemas.microsoft.com/office/drawing/2014/main" id="{6DF8CB70-104B-4468-8CEC-DD3F8D753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667" y="2095251"/>
            <a:ext cx="3711388" cy="3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31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240-90D8-459D-8C8C-C5ABD1F2D44C}"/>
              </a:ext>
            </a:extLst>
          </p:cNvPr>
          <p:cNvSpPr>
            <a:spLocks noGrp="1"/>
          </p:cNvSpPr>
          <p:nvPr>
            <p:ph type="ctrTitle"/>
          </p:nvPr>
        </p:nvSpPr>
        <p:spPr>
          <a:xfrm>
            <a:off x="1586545" y="1298443"/>
            <a:ext cx="9144000" cy="1007533"/>
          </a:xfrm>
        </p:spPr>
        <p:txBody>
          <a:bodyPr>
            <a:normAutofit fontScale="90000"/>
          </a:bodyPr>
          <a:lstStyle/>
          <a:p>
            <a:r>
              <a:rPr lang="en-IN" sz="4000" b="1" dirty="0">
                <a:latin typeface="Cambria" panose="02040503050406030204" pitchFamily="18" charset="0"/>
                <a:ea typeface="Cambria" panose="02040503050406030204" pitchFamily="18" charset="0"/>
              </a:rPr>
              <a:t>Minus</a:t>
            </a:r>
            <a:r>
              <a:rPr lang="en-IN" sz="4000" b="1" dirty="0"/>
              <a:t> </a:t>
            </a:r>
            <a:r>
              <a:rPr lang="en-IN" sz="4000" b="1" dirty="0">
                <a:latin typeface="Cambria" panose="02040503050406030204" pitchFamily="18" charset="0"/>
                <a:ea typeface="Cambria" panose="02040503050406030204" pitchFamily="18" charset="0"/>
              </a:rPr>
              <a:t>Operator</a:t>
            </a:r>
            <a:br>
              <a:rPr lang="en-IN" sz="4000" dirty="0"/>
            </a:br>
            <a:endParaRPr lang="en-IN" sz="4000" b="1" dirty="0"/>
          </a:p>
        </p:txBody>
      </p:sp>
      <p:pic>
        <p:nvPicPr>
          <p:cNvPr id="5" name="Picture 4">
            <a:extLst>
              <a:ext uri="{FF2B5EF4-FFF2-40B4-BE49-F238E27FC236}">
                <a16:creationId xmlns:a16="http://schemas.microsoft.com/office/drawing/2014/main" id="{B5CF315E-8640-08DE-6E60-A67EA060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3" y="463735"/>
            <a:ext cx="2523276" cy="546180"/>
          </a:xfrm>
          <a:prstGeom prst="rect">
            <a:avLst/>
          </a:prstGeom>
        </p:spPr>
      </p:pic>
      <p:pic>
        <p:nvPicPr>
          <p:cNvPr id="7" name="Picture 6">
            <a:extLst>
              <a:ext uri="{FF2B5EF4-FFF2-40B4-BE49-F238E27FC236}">
                <a16:creationId xmlns:a16="http://schemas.microsoft.com/office/drawing/2014/main" id="{8350280E-675D-529E-E3A4-E1D67CDA8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4" y="463735"/>
            <a:ext cx="2373151" cy="546180"/>
          </a:xfrm>
          <a:prstGeom prst="rect">
            <a:avLst/>
          </a:prstGeom>
        </p:spPr>
      </p:pic>
      <p:sp>
        <p:nvSpPr>
          <p:cNvPr id="4" name="TextBox 3">
            <a:extLst>
              <a:ext uri="{FF2B5EF4-FFF2-40B4-BE49-F238E27FC236}">
                <a16:creationId xmlns:a16="http://schemas.microsoft.com/office/drawing/2014/main" id="{549E4D8D-D0AB-3E49-7269-4F190499FB2D}"/>
              </a:ext>
            </a:extLst>
          </p:cNvPr>
          <p:cNvSpPr txBox="1"/>
          <p:nvPr/>
        </p:nvSpPr>
        <p:spPr>
          <a:xfrm>
            <a:off x="3048000" y="2395384"/>
            <a:ext cx="6096000" cy="243656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2400" b="0" i="0" u="none" strike="noStrike" kern="1200" cap="none" spc="0" normalizeH="0" baseline="0" noProof="0" dirty="0">
                <a:ln>
                  <a:noFill/>
                </a:ln>
                <a:solidFill>
                  <a:srgbClr val="001E2E"/>
                </a:solidFill>
                <a:effectLst/>
                <a:uLnTx/>
                <a:uFillTx/>
                <a:latin typeface="Cambria" panose="02040503050406030204" pitchFamily="18" charset="0"/>
                <a:ea typeface="Cambria" panose="02040503050406030204" pitchFamily="18" charset="0"/>
              </a:rPr>
              <a:t> Use the minus sign (-) before a keyword to exclude specific terms from your search results.</a:t>
            </a:r>
          </a:p>
          <a:p>
            <a:pPr marL="342900" marR="0" lvl="0" indent="-342900" algn="just"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2400" b="0" i="0" u="none" strike="noStrike" kern="1200" cap="none" spc="0" normalizeH="0" baseline="0" noProof="0" dirty="0">
                <a:ln>
                  <a:noFill/>
                </a:ln>
                <a:solidFill>
                  <a:srgbClr val="001E2E"/>
                </a:solidFill>
                <a:effectLst/>
                <a:uLnTx/>
                <a:uFillTx/>
                <a:latin typeface="Cambria" panose="02040503050406030204" pitchFamily="18" charset="0"/>
                <a:ea typeface="Cambria" panose="02040503050406030204" pitchFamily="18" charset="0"/>
              </a:rPr>
              <a:t> For example, if you search for "apple -fruit," Google will show results related to Apple Inc. rather than the fruit.</a:t>
            </a:r>
          </a:p>
        </p:txBody>
      </p:sp>
    </p:spTree>
    <p:extLst>
      <p:ext uri="{BB962C8B-B14F-4D97-AF65-F5344CB8AC3E}">
        <p14:creationId xmlns:p14="http://schemas.microsoft.com/office/powerpoint/2010/main" val="420682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7547BC4139BE4F85D42A8687EC1D7E" ma:contentTypeVersion="5" ma:contentTypeDescription="Create a new document." ma:contentTypeScope="" ma:versionID="9b72522a5e0b3f5726f0b0bd25bbdc31">
  <xsd:schema xmlns:xsd="http://www.w3.org/2001/XMLSchema" xmlns:xs="http://www.w3.org/2001/XMLSchema" xmlns:p="http://schemas.microsoft.com/office/2006/metadata/properties" xmlns:ns2="3f233b80-d85d-4494-933f-e079d60ac78e" xmlns:ns3="4472a72d-ad1d-40ec-8de2-a7fab2337205" targetNamespace="http://schemas.microsoft.com/office/2006/metadata/properties" ma:root="true" ma:fieldsID="c4a977fb6342229bb999405f0a20571e" ns2:_="" ns3:_="">
    <xsd:import namespace="3f233b80-d85d-4494-933f-e079d60ac78e"/>
    <xsd:import namespace="4472a72d-ad1d-40ec-8de2-a7fab233720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33b80-d85d-4494-933f-e079d60ac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2a72d-ad1d-40ec-8de2-a7fab233720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472a72d-ad1d-40ec-8de2-a7fab2337205">
      <UserInfo>
        <DisplayName>IBH 19 Members</DisplayName>
        <AccountId>16</AccountId>
        <AccountType/>
      </UserInfo>
    </SharedWithUsers>
  </documentManagement>
</p:properties>
</file>

<file path=customXml/itemProps1.xml><?xml version="1.0" encoding="utf-8"?>
<ds:datastoreItem xmlns:ds="http://schemas.openxmlformats.org/officeDocument/2006/customXml" ds:itemID="{C14A1742-F76D-4B70-93BF-C57DF3771784}"/>
</file>

<file path=customXml/itemProps2.xml><?xml version="1.0" encoding="utf-8"?>
<ds:datastoreItem xmlns:ds="http://schemas.openxmlformats.org/officeDocument/2006/customXml" ds:itemID="{C55B46D9-5F8E-4E06-83ED-CD6BB15052FF}"/>
</file>

<file path=customXml/itemProps3.xml><?xml version="1.0" encoding="utf-8"?>
<ds:datastoreItem xmlns:ds="http://schemas.openxmlformats.org/officeDocument/2006/customXml" ds:itemID="{CDA58536-050F-46F1-B472-FA0896200BA6}"/>
</file>

<file path=docProps/app.xml><?xml version="1.0" encoding="utf-8"?>
<Properties xmlns="http://schemas.openxmlformats.org/officeDocument/2006/extended-properties" xmlns:vt="http://schemas.openxmlformats.org/officeDocument/2006/docPropsVTypes">
  <TotalTime>85</TotalTime>
  <Words>777</Words>
  <Application>Microsoft Office PowerPoint</Application>
  <PresentationFormat>Widescreen</PresentationFormat>
  <Paragraphs>75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vt:lpstr>
      <vt:lpstr>Times New Roman</vt:lpstr>
      <vt:lpstr>Office Theme</vt:lpstr>
      <vt:lpstr>Different Ways to Search In Google</vt:lpstr>
      <vt:lpstr>Agenda</vt:lpstr>
      <vt:lpstr>Introduction</vt:lpstr>
      <vt:lpstr>Basic search</vt:lpstr>
      <vt:lpstr>Basic search</vt:lpstr>
      <vt:lpstr>Quotation Marks</vt:lpstr>
      <vt:lpstr>Quotation Marks</vt:lpstr>
      <vt:lpstr>Minus Operator </vt:lpstr>
      <vt:lpstr>Minus Operator </vt:lpstr>
      <vt:lpstr>Site-specific Search</vt:lpstr>
      <vt:lpstr>Site-specific Search</vt:lpstr>
      <vt:lpstr>File Type Search</vt:lpstr>
      <vt:lpstr>File Type Search</vt:lpstr>
      <vt:lpstr>Advanced Search Operators </vt:lpstr>
      <vt:lpstr>Advanced Search Operators </vt:lpstr>
      <vt:lpstr>Synonym Search </vt:lpstr>
      <vt:lpstr>Synonym Search </vt:lpstr>
      <vt:lpstr>Time-based Search </vt:lpstr>
      <vt:lpstr>Time-based Search</vt:lpstr>
      <vt:lpstr>Image and Reverse Image Search </vt:lpstr>
      <vt:lpstr>Image and Reverse Image Search </vt:lpstr>
      <vt:lpstr>Voice Search </vt:lpstr>
      <vt:lpstr>Voice Search </vt:lpstr>
      <vt:lpstr>Maps Search</vt:lpstr>
      <vt:lpstr>Shopping Search</vt:lpstr>
      <vt:lpstr>Scholar Search</vt:lpstr>
      <vt:lpstr>Search Labs by Google</vt:lpstr>
      <vt:lpstr>Search Labs by Google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dileep707@outlook.com</dc:creator>
  <cp:lastModifiedBy>dileep707@outlook.com</cp:lastModifiedBy>
  <cp:revision>1</cp:revision>
  <dcterms:created xsi:type="dcterms:W3CDTF">2023-07-10T07:31:22Z</dcterms:created>
  <dcterms:modified xsi:type="dcterms:W3CDTF">2023-07-10T09:06:59Z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0x010100427547BC4139BE4F85D42A8687EC1D7E</vt:lpwstr>
  </property>
</Properties>
</file>