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7FF64954_7C32F8A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89F0C8-BC66-82FE-89CF-7ACA613FD183}" name="Veeranjaneyulu Gondi" initials="VG" userId="S::x23245107@student.ncirl.ie::6d3ef9cb-b3a7-4749-a738-17619e0e2ee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modernComment_7FF64954_7C32F8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8B57DA-0078-4D76-BF5B-F481AAE63CF9}" authorId="{2389F0C8-BC66-82FE-89CF-7ACA613FD183}" created="2025-02-25T21:38:11.01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83715239" sldId="2146847060"/>
      <ac:picMk id="5" creationId="{AC53CB49-204E-3B98-A0BD-06187F35D057}"/>
    </ac:deMkLst>
    <p188:txBody>
      <a:bodyPr/>
      <a:lstStyle/>
      <a:p>
        <a:r>
          <a:rPr lang="en-IN"/>
          <a:t>1</a:t>
        </a:r>
      </a:p>
    </p188:txBody>
  </p188:cm>
  <p188:cm id="{B89D1BC3-C74C-4C77-919D-405863B10676}" authorId="{2389F0C8-BC66-82FE-89CF-7ACA613FD183}" created="2025-02-25T21:38:33.73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83715239" sldId="2146847060"/>
      <ac:picMk id="7" creationId="{CB43A075-126D-17D3-B4B4-642A96A72739}"/>
    </ac:deMkLst>
    <p188:txBody>
      <a:bodyPr/>
      <a:lstStyle/>
      <a:p>
        <a:r>
          <a:rPr lang="en-IN"/>
          <a:t>2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25.2.25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7FF64954_7C32F8A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eranji666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314632"/>
            <a:ext cx="9144000" cy="2782529"/>
          </a:xfrm>
        </p:spPr>
        <p:txBody>
          <a:bodyPr>
            <a:normAutofit fontScale="90000"/>
          </a:bodyPr>
          <a:lstStyle/>
          <a:p>
            <a:r>
              <a:rPr dirty="0"/>
              <a:t>SECURE THE DATA TO PREVENT HACKERS.</a:t>
            </a:r>
          </a:p>
          <a:p>
            <a:endParaRPr dirty="0"/>
          </a:p>
          <a:p>
            <a:r>
              <a:rPr dirty="0"/>
              <a:t>PROJECT TITLE</a:t>
            </a:r>
            <a:r>
              <a:rPr lang="en-IN" dirty="0"/>
              <a:t>:</a:t>
            </a:r>
            <a:endParaRPr dirty="0"/>
          </a:p>
          <a:p>
            <a:r>
              <a:rPr dirty="0"/>
              <a:t>SECURE DATA HIDING IN IMAGES USING STEGANOGRAPHY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:VEERANJANEYULU GONDI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Bharath Institute of Higher Education and Research &amp;CSE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2" y="1869894"/>
            <a:ext cx="11029616" cy="1704400"/>
          </a:xfrm>
        </p:spPr>
        <p:txBody>
          <a:bodyPr>
            <a:normAutofit fontScale="90000"/>
          </a:bodyPr>
          <a:lstStyle/>
          <a:p>
            <a:r>
              <a:rPr dirty="0"/>
              <a:t>Problem Statement</a:t>
            </a:r>
          </a:p>
          <a:p>
            <a:endParaRPr dirty="0"/>
          </a:p>
          <a:p>
            <a:r>
              <a:rPr sz="2000" dirty="0">
                <a:latin typeface="+mn-lt"/>
              </a:rPr>
              <a:t>With the rise of cyber threats, secure data transmission is a major concern. Steganography provides a way to conceal information within images, ensuring privacy and preventing unauthorized access.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52403" y="5928851"/>
            <a:ext cx="11029615" cy="589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/>
              <a:t>1.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core programming language used for implementing steganography due to its simplicity and powerful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easy integration with image processing and cryptography tools.</a:t>
            </a:r>
          </a:p>
          <a:p>
            <a:r>
              <a:rPr lang="en-US" b="1" dirty="0"/>
              <a:t>2. OpenCV (Open Source Computer Vision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for image manipulation and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reading, modifying, and writing images while maintaining quality.</a:t>
            </a:r>
          </a:p>
          <a:p>
            <a:r>
              <a:rPr lang="en-US" b="1" dirty="0"/>
              <a:t>3. Cryptography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security by encrypting data before embedding it into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that even if someone extracts the hidden data, they cannot read it without the decryption key.</a:t>
            </a:r>
          </a:p>
          <a:p>
            <a:r>
              <a:rPr lang="en-US" b="1" dirty="0"/>
              <a:t>4. Least Significant Bit (LSB) Steganography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widely used technique where the least significant bits of pixel values are modified to store hidden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method is chosen because it introduces minimal changes to the image, making the hidden data undetectable to the human eye.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Unique Features That Make This Project Stand Out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Dual Security Layer</a:t>
            </a:r>
            <a:r>
              <a:rPr lang="en-US" sz="2000" dirty="0"/>
              <a:t> – Encrypts data before embedding it in an image, ensuring both confidentiality and stealth.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Minimal Image Distortion</a:t>
            </a:r>
            <a:r>
              <a:rPr lang="en-US" sz="2000" dirty="0"/>
              <a:t> – Uses the </a:t>
            </a:r>
            <a:r>
              <a:rPr lang="en-US" sz="2000" b="1" dirty="0"/>
              <a:t>Least Significant Bit (LSB) technique</a:t>
            </a:r>
            <a:r>
              <a:rPr lang="en-US" sz="2000" dirty="0"/>
              <a:t> to hide data without noticeable changes to the image.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User Authentication &amp; Controlled Access</a:t>
            </a:r>
            <a:r>
              <a:rPr lang="en-US" sz="2000" dirty="0"/>
              <a:t> – Only authorized users with the correct decryption key can retrieve the hidden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Fast &amp; Versatile Processing</a:t>
            </a:r>
            <a:r>
              <a:rPr lang="en-US" sz="2000" dirty="0"/>
              <a:t> – Supports multiple image formats (PNG, JPG, BMP) and ensures quick embedding/extraction using </a:t>
            </a:r>
            <a:r>
              <a:rPr lang="en-US" sz="2000" b="1" dirty="0"/>
              <a:t>Python, OpenCV, and NumPy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1160206"/>
            <a:ext cx="11029615" cy="7135556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Cybersecurity Experts</a:t>
            </a:r>
            <a:r>
              <a:rPr lang="en-US" dirty="0"/>
              <a:t> – Use steganography to securely transmit sensitive data without detection.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Journalists &amp; Activists</a:t>
            </a:r>
            <a:r>
              <a:rPr lang="en-US" dirty="0"/>
              <a:t> – Protect confidential information from censorship or surveillance.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Government &amp; Military Agencies</a:t>
            </a:r>
            <a:r>
              <a:rPr lang="en-US" dirty="0"/>
              <a:t> – Ensure covert communication to prevent cyber espionage.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Businesses &amp; Corporations</a:t>
            </a:r>
            <a:r>
              <a:rPr lang="en-US" dirty="0"/>
              <a:t> – Secure trade secrets and confidential business information from cyber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008657"/>
          </a:xfrm>
        </p:spPr>
        <p:txBody>
          <a:bodyPr>
            <a:normAutofit/>
          </a:bodyPr>
          <a:lstStyle/>
          <a:p>
            <a:r>
              <a:rPr lang="en-IN" dirty="0"/>
              <a:t>Results</a:t>
            </a:r>
          </a:p>
          <a:p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53CB49-204E-3B98-A0BD-06187F35D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112" y="1482245"/>
            <a:ext cx="4000752" cy="4673600"/>
          </a:xfr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CB43A075-126D-17D3-B4B4-642A96A72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760" y="1643689"/>
            <a:ext cx="4000752" cy="45121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06575F-8811-0049-B88C-4C3E74A4642A}"/>
              </a:ext>
            </a:extLst>
          </p:cNvPr>
          <p:cNvSpPr txBox="1"/>
          <p:nvPr/>
        </p:nvSpPr>
        <p:spPr>
          <a:xfrm>
            <a:off x="195112" y="6155845"/>
            <a:ext cx="1092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1                                                                                                      2                                                                     3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452A2F-02A0-BBAA-32CC-C07C16AE6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807" y="1203412"/>
            <a:ext cx="375219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2314313"/>
          </a:xfrm>
        </p:spPr>
        <p:txBody>
          <a:bodyPr>
            <a:normAutofit/>
          </a:bodyPr>
          <a:lstStyle/>
          <a:p>
            <a:r>
              <a:rPr dirty="0"/>
              <a:t>Conclusion</a:t>
            </a:r>
          </a:p>
          <a:p>
            <a:endParaRPr dirty="0"/>
          </a:p>
          <a:p>
            <a:r>
              <a:rPr sz="2000" dirty="0">
                <a:latin typeface="+mn-lt"/>
                <a:cs typeface="Times New Roman" panose="02020603050405020304" pitchFamily="18" charset="0"/>
              </a:rPr>
              <a:t>Steganography is an effective method for secure data hiding. This project successfully demonstrates how data can be securely embedded in images, preventing unauthorized access.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74" y="6132475"/>
            <a:ext cx="11029615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549431"/>
          </a:xfrm>
        </p:spPr>
        <p:txBody>
          <a:bodyPr>
            <a:normAutofit/>
          </a:bodyPr>
          <a:lstStyle/>
          <a:p>
            <a:r>
              <a:rPr dirty="0"/>
              <a:t>GitHub Link</a:t>
            </a:r>
            <a:r>
              <a:rPr lang="en-IN" dirty="0"/>
              <a:t>:</a:t>
            </a:r>
            <a:endParaRPr dirty="0"/>
          </a:p>
          <a:p>
            <a:endParaRPr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F941A-C464-6007-6D9D-D93655DA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https://github.com/veeranji666/AICTE-PROJECT.git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305</TotalTime>
  <Words>441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THE DATA TO PREVENT HACKERS.  PROJECT TITLE: SECURE DATA HIDING IN IMAGES USING STEGANOGRAPHY</vt:lpstr>
      <vt:lpstr>OUTLINE</vt:lpstr>
      <vt:lpstr>Problem Statement  With the rise of cyber threats, secure data transmission is a major concern. Steganography provides a way to conceal information within images, ensuring privacy and preventing unauthorized access.</vt:lpstr>
      <vt:lpstr>Technology  used</vt:lpstr>
      <vt:lpstr>Wow factors</vt:lpstr>
      <vt:lpstr>End users</vt:lpstr>
      <vt:lpstr>Results </vt:lpstr>
      <vt:lpstr>Conclusion  Steganography is an effective method for secure data hiding. This project successfully demonstrates how data can be securely embedded in images, preventing unauthorized access.</vt:lpstr>
      <vt:lpstr>GitHub Link: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Veeranjaneyulu Gondi</cp:lastModifiedBy>
  <cp:revision>26</cp:revision>
  <dcterms:created xsi:type="dcterms:W3CDTF">2021-05-26T16:50:10Z</dcterms:created>
  <dcterms:modified xsi:type="dcterms:W3CDTF">2025-02-25T22:04:36Z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