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7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4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6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7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70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8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5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61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9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5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5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13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1440-0EC4-4215-B6BB-F2FACEBBD91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E3C7C0-2916-473C-BA61-020635FF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1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46962-8772-85A2-143A-9D0F61F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Title: Coffee Sales Analysis Project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06B1C7-24D7-1BAB-E291-2E5E7B17D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7118" y="2075567"/>
            <a:ext cx="81362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coffee sales data and provide actionable insights to improve business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dataset containing sales transactions from a coffee business, including dates, times, coffee types, and revenue.</a:t>
            </a:r>
          </a:p>
        </p:txBody>
      </p:sp>
    </p:spTree>
    <p:extLst>
      <p:ext uri="{BB962C8B-B14F-4D97-AF65-F5344CB8AC3E}">
        <p14:creationId xmlns:p14="http://schemas.microsoft.com/office/powerpoint/2010/main" val="324009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46962-8772-85A2-143A-9D0F61F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 and Preparation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5DBEB-5653-0E6D-2C22-D7E64E64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Cleaning and Feature Engineering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Data:</a:t>
            </a:r>
            <a:r>
              <a:rPr lang="en-US" dirty="0"/>
              <a:t> The dataset contained 1,133 entries with columns for date, time, cash type, card, money, and coffee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Cleaning:</a:t>
            </a:r>
            <a:r>
              <a:rPr lang="en-US" dirty="0"/>
              <a:t> The raw data was cleaned by converting date, datetime, and money columns to the correct data types, and any rows with missing key values were removed.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New Features:</a:t>
            </a:r>
            <a:r>
              <a:rPr lang="en-US" dirty="0"/>
              <a:t> Additional columns for the month, weekday, and hour of the transaction were created to help with the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1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46962-8772-85A2-143A-9D0F61F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 - Top Products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5DBEB-5653-0E6D-2C22-D7E64E64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Bestselling Coffees by Revenue and Transactions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Top 3 Coffees by Revenue: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Latte: $9,009.14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Americano with Milk: $8,601.94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Cappuccino: $7,333.14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Most Popular Coffees (by Transactions):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Americano with Milk: 268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Latte: 243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Cappuccino: 196 transactions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77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46962-8772-85A2-143A-9D0F61F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 - Sales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5DBEB-5653-0E6D-2C22-D7E64E64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Daily and Hourly Sales Trends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Daily Sales:</a:t>
            </a:r>
            <a:r>
              <a:rPr lang="en-US" dirty="0"/>
              <a:t> The analysis of daily sales shows predictable weekly ups and downs, with peak demand typically occurring on weekdays.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Peak Hours:</a:t>
            </a:r>
            <a:r>
              <a:rPr lang="en-US" dirty="0"/>
              <a:t> Demand is highest in the mornings, aligning with typical office hours.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 AM is the peak hour with the most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are generally strong between 10 AM and 2 PM.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2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46962-8772-85A2-143A-9D0F61F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5DBEB-5653-0E6D-2C22-D7E64E64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and Business Recommendations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r>
              <a:rPr lang="en-US" dirty="0"/>
              <a:t> The coffee business has clear sales patterns based on coffee type, time of day, and weekday. The top-selling products are the main contributors to revenue, and sales trends are predictable.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Recommendations: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Promotions:</a:t>
            </a:r>
            <a:r>
              <a:rPr lang="en-US" dirty="0"/>
              <a:t> Focus marketing and promotions on the best-selling coffees.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Staffing &amp; Stock:</a:t>
            </a:r>
            <a:r>
              <a:rPr lang="en-US" dirty="0"/>
              <a:t> Prepare extra staff and inventory during peak hours, particularly weekday mornings.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Loyalty Program:</a:t>
            </a:r>
            <a:r>
              <a:rPr lang="en-US" dirty="0"/>
              <a:t> Introduce a loyalty program for repeat customers by using card-based tracking to encourage customer retention and personalized marketing.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Inventory:</a:t>
            </a:r>
            <a:r>
              <a:rPr lang="en-US"/>
              <a:t> Use sales forecasts to plan inventory and minimize waste.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3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371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Title: Coffee Sales Analysis Project</vt:lpstr>
      <vt:lpstr>Data Overview and Preparation</vt:lpstr>
      <vt:lpstr>Key Findings - Top Products</vt:lpstr>
      <vt:lpstr>Key Findings - Sales Patterns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Gannix M</dc:creator>
  <cp:lastModifiedBy>Gannix M</cp:lastModifiedBy>
  <cp:revision>1</cp:revision>
  <dcterms:created xsi:type="dcterms:W3CDTF">2025-09-08T09:55:29Z</dcterms:created>
  <dcterms:modified xsi:type="dcterms:W3CDTF">2025-09-08T09:59:26Z</dcterms:modified>
</cp:coreProperties>
</file>