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9D8B-5ECF-44D5-88BF-0F41596E4C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Holiday Bookings Using Random Forest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654D2-8242-4EE4-B7B2-19BB9B5BD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Analysis, Model Building, and Key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45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FE58-0E80-4883-AACF-CB47D3C1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0746F-35CC-4670-9A3E-F0F0D3E9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modelling can help airlines target likely bookers in advance.</a:t>
            </a:r>
          </a:p>
          <a:p>
            <a:r>
              <a:rPr lang="en-US" dirty="0"/>
              <a:t>Random Forest is effective but needs tuning to control FP.</a:t>
            </a:r>
          </a:p>
          <a:p>
            <a:r>
              <a:rPr lang="en-US" dirty="0"/>
              <a:t>Data quality and feature engineering are key for improved results.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76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80FF-771E-4A04-AC3D-0F75A05C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DB485-1753-453F-8347-A1D78C97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are more empowered due to easy access to information.</a:t>
            </a:r>
          </a:p>
          <a:p>
            <a:r>
              <a:rPr lang="en-US" dirty="0"/>
              <a:t>Airlines need to be </a:t>
            </a:r>
            <a:r>
              <a:rPr lang="en-US" b="1" dirty="0"/>
              <a:t>proactive</a:t>
            </a:r>
            <a:r>
              <a:rPr lang="en-US" dirty="0"/>
              <a:t> in targeting customers before they travel.</a:t>
            </a:r>
          </a:p>
          <a:p>
            <a:r>
              <a:rPr lang="en-US" dirty="0"/>
              <a:t>Task: Use </a:t>
            </a:r>
            <a:r>
              <a:rPr lang="en-US" b="1" dirty="0"/>
              <a:t>customer booking data</a:t>
            </a:r>
            <a:r>
              <a:rPr lang="en-US" dirty="0"/>
              <a:t> to build a predictive model for holiday purchases.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68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1EF6-71A6-492A-88E4-E39806B2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6975C5-38A7-4E72-BAC3-B1C43E8C8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 whether a customer will book a holiday.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&amp; clean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predictive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most influential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4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7BFB-0DFF-49E2-97C0-724F198A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189770-2484-4A33-BF4B-D2D92E312B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customer_booking.csv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customer details, booking history, and target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booking_status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(Booked / Not Booked)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performed: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 check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encoding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(for some models)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4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3F4-D395-4432-A3CE-512421D5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692912-9D8F-4432-8791-719C1A9EAB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mixed data types well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Resistant to overfitting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feature importance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GridSearchCV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 tuned: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min_samples_split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4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A0CE-CC90-4957-B414-0934CEC3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9B872-CF3D-43FA-912D-40BDD8F1B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Confusion Matrix:</a:t>
            </a:r>
            <a:endParaRPr lang="en-US" dirty="0"/>
          </a:p>
          <a:p>
            <a:r>
              <a:rPr lang="en-US" dirty="0"/>
              <a:t>True Negatives (TN): </a:t>
            </a:r>
            <a:r>
              <a:rPr lang="en-US" b="1" dirty="0"/>
              <a:t>6027</a:t>
            </a:r>
            <a:r>
              <a:rPr lang="en-US" dirty="0"/>
              <a:t> – Correctly predicted Not Booked</a:t>
            </a:r>
          </a:p>
          <a:p>
            <a:r>
              <a:rPr lang="en-US" dirty="0"/>
              <a:t>False Positives (FP): </a:t>
            </a:r>
            <a:r>
              <a:rPr lang="en-US" b="1" dirty="0"/>
              <a:t>2493</a:t>
            </a:r>
            <a:r>
              <a:rPr lang="en-US" dirty="0"/>
              <a:t> – Predicted Booked but actually Not Booked</a:t>
            </a:r>
          </a:p>
          <a:p>
            <a:r>
              <a:rPr lang="en-US" dirty="0"/>
              <a:t>False Negatives (FN): </a:t>
            </a:r>
            <a:r>
              <a:rPr lang="en-US" b="1" dirty="0"/>
              <a:t>420</a:t>
            </a:r>
            <a:r>
              <a:rPr lang="en-US" dirty="0"/>
              <a:t> – Predicted Not Booked but actually Booked</a:t>
            </a:r>
          </a:p>
          <a:p>
            <a:r>
              <a:rPr lang="en-US" dirty="0"/>
              <a:t>True Positives (TP): </a:t>
            </a:r>
            <a:r>
              <a:rPr lang="en-US" b="1" dirty="0"/>
              <a:t>1060</a:t>
            </a:r>
            <a:r>
              <a:rPr lang="en-US" dirty="0"/>
              <a:t> – Correctly predicted Booked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348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E630-C7B8-4BCA-ADBB-C03C2143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6DC4F0-84F8-409E-B511-531E353E6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(TP + TN) / Total Predictions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(Booked):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TP / (TP + FP)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 (Booked):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TP / (TP + FN)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TN count → model good at predicting Not Booked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 is high → need better control to avoid over-predicting Booked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7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021B-73F6-4156-B61E-296D3CE7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 of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0981-15F9-44AF-A0A7-B6F70A3E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customers predicted as “Booked” did not actually book → Possible overfitting to booking signals.</a:t>
            </a:r>
          </a:p>
          <a:p>
            <a:r>
              <a:rPr lang="en-US" dirty="0"/>
              <a:t>False negatives are relatively low, meaning the model is decent at catching actual bookings.</a:t>
            </a:r>
          </a:p>
          <a:p>
            <a:r>
              <a:rPr lang="en-US" dirty="0"/>
              <a:t>Possible reasons for FP:</a:t>
            </a:r>
          </a:p>
          <a:p>
            <a:pPr lvl="1"/>
            <a:r>
              <a:rPr lang="en-US" dirty="0"/>
              <a:t>Overlapping features between booked &amp; non-booked customers</a:t>
            </a:r>
          </a:p>
          <a:p>
            <a:pPr lvl="1"/>
            <a:r>
              <a:rPr lang="en-US" dirty="0"/>
              <a:t>Imbalance in target variable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59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244C-0699-4382-9C65-3E2E0E17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Improvements Applied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D091B-8F45-4A91-AF81-BA0B6CC76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Hyperparameter tuning with </a:t>
            </a:r>
            <a:r>
              <a:rPr lang="en-US" dirty="0" err="1"/>
              <a:t>GridSearchCV</a:t>
            </a:r>
            <a:endParaRPr lang="en-US" dirty="0"/>
          </a:p>
          <a:p>
            <a:r>
              <a:rPr lang="en-US" dirty="0"/>
              <a:t>Tried different decision thresholds to reduce FP</a:t>
            </a:r>
          </a:p>
          <a:p>
            <a:r>
              <a:rPr lang="en-US" dirty="0"/>
              <a:t>Balanced data using class weights</a:t>
            </a:r>
          </a:p>
          <a:p>
            <a:r>
              <a:rPr lang="en-US" dirty="0"/>
              <a:t>Feature engineering to improve predictive power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47927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384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Century Gothic</vt:lpstr>
      <vt:lpstr>Wingdings 3</vt:lpstr>
      <vt:lpstr>Wisp</vt:lpstr>
      <vt:lpstr>Predicting Holiday Bookings Using Random Forest</vt:lpstr>
      <vt:lpstr>Problem Statement</vt:lpstr>
      <vt:lpstr>Objective</vt:lpstr>
      <vt:lpstr>Data Understanding</vt:lpstr>
      <vt:lpstr>Model Used</vt:lpstr>
      <vt:lpstr>Model Evaluation</vt:lpstr>
      <vt:lpstr>Metrics</vt:lpstr>
      <vt:lpstr>Interpretation of Results</vt:lpstr>
      <vt:lpstr>Improvements Applied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Holiday Bookings Using Random Forest</dc:title>
  <dc:creator>Gannix M</dc:creator>
  <cp:lastModifiedBy>Gannix M</cp:lastModifiedBy>
  <cp:revision>2</cp:revision>
  <dcterms:created xsi:type="dcterms:W3CDTF">2025-08-13T06:56:30Z</dcterms:created>
  <dcterms:modified xsi:type="dcterms:W3CDTF">2025-08-13T07:23:19Z</dcterms:modified>
</cp:coreProperties>
</file>