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+mj-lt"/>
              </a:rPr>
              <a:t>---</a:t>
            </a:r>
          </a:p>
          <a:p>
            <a:r>
              <a:rPr lang="en-US" sz="1200" dirty="0" smtClean="0">
                <a:latin typeface="+mj-lt"/>
              </a:rPr>
              <a:t>title: "</a:t>
            </a:r>
            <a:r>
              <a:rPr lang="en-US" sz="1200" dirty="0" err="1" smtClean="0">
                <a:latin typeface="+mj-lt"/>
              </a:rPr>
              <a:t>Assignment_Decision</a:t>
            </a:r>
            <a:r>
              <a:rPr lang="en-US" sz="1200" dirty="0" smtClean="0">
                <a:latin typeface="+mj-lt"/>
              </a:rPr>
              <a:t> Trees“</a:t>
            </a:r>
          </a:p>
          <a:p>
            <a:r>
              <a:rPr lang="en-US" sz="1200" dirty="0" smtClean="0">
                <a:latin typeface="+mj-lt"/>
              </a:rPr>
              <a:t>---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185738"/>
            <a:ext cx="8905875" cy="648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523875"/>
            <a:ext cx="8782050" cy="5810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519238"/>
            <a:ext cx="8753475" cy="3819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604963"/>
            <a:ext cx="8743950" cy="3648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624013"/>
            <a:ext cx="8734425" cy="3609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1611</TotalTime>
  <Words>8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vah4cob</dc:creator>
  <cp:lastModifiedBy>vah4cob</cp:lastModifiedBy>
  <cp:revision>50</cp:revision>
  <dcterms:created xsi:type="dcterms:W3CDTF">2015-04-02T07:43:22Z</dcterms:created>
  <dcterms:modified xsi:type="dcterms:W3CDTF">2015-04-07T11:19:59Z</dcterms:modified>
</cp:coreProperties>
</file>