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60" r:id="rId3"/>
    <p:sldId id="361" r:id="rId4"/>
    <p:sldId id="362" r:id="rId5"/>
    <p:sldId id="32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660066"/>
    <a:srgbClr val="3333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810" y="-36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229B6-82C4-4DEB-80E9-8F77C4192ABE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0CAF1-31AA-4221-B132-2CD43DDDF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562712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69286-89F5-4A84-B401-63E9FBECC25D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D2E50-D72C-4F18-B2AA-D2051C6311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752631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D2E50-D72C-4F18-B2AA-D2051C63116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6070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E142-92F0-4DCD-BFC8-B549515DF4DB}" type="datetime1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B450-1B23-4BCC-8BF6-125B82B0C4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285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EEDF-943C-48BD-B5A4-E82B65A0B9C7}" type="datetime1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B450-1B23-4BCC-8BF6-125B82B0C4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233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0362-4CFD-42D3-989F-38A9992FD694}" type="datetime1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B450-1B23-4BCC-8BF6-125B82B0C4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910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A37D-8D43-4FF7-8C4B-1090AEA60344}" type="datetime1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B450-1B23-4BCC-8BF6-125B82B0C4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924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EC0A-6A17-48D4-820F-2FC43BABE44D}" type="datetime1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B450-1B23-4BCC-8BF6-125B82B0C4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144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E75C-3CF0-4F88-8600-F3756D0FB88F}" type="datetime1">
              <a:rPr lang="en-US" smtClean="0"/>
              <a:pPr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B450-1B23-4BCC-8BF6-125B82B0C4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572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8F83-D81C-49B0-80D0-0F66A59623B8}" type="datetime1">
              <a:rPr lang="en-US" smtClean="0"/>
              <a:pPr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B450-1B23-4BCC-8BF6-125B82B0C4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589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D654-663F-4628-B4DE-FB1944C6F683}" type="datetime1">
              <a:rPr lang="en-US" smtClean="0"/>
              <a:pPr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B450-1B23-4BCC-8BF6-125B82B0C4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384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1CAA-2070-43EF-B2F1-26ACCAE36E93}" type="datetime1">
              <a:rPr lang="en-US" smtClean="0"/>
              <a:pPr/>
              <a:t>9/4/2024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B450-1B23-4BCC-8BF6-125B82B0C4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337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7F9C-522C-4105-AD98-BF6BD4A2A339}" type="datetime1">
              <a:rPr lang="en-US" smtClean="0"/>
              <a:pPr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B450-1B23-4BCC-8BF6-125B82B0C4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156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9AC25-90AB-4A8F-BA0C-29773FB0FBBF}" type="datetime1">
              <a:rPr lang="en-US" smtClean="0"/>
              <a:pPr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B450-1B23-4BCC-8BF6-125B82B0C4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1727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80995-AE40-48F7-B625-4702C20386A2}" type="datetime1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7B450-1B23-4BCC-8BF6-125B82B0C4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54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Data Preparation Assignment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/>
          <a:p>
            <a:r>
              <a:rPr lang="en-US" dirty="0" smtClean="0"/>
              <a:t>Data Science Course</a:t>
            </a:r>
          </a:p>
          <a:p>
            <a:r>
              <a:rPr lang="en-US" sz="2400" dirty="0" smtClean="0"/>
              <a:t>Jigsaw user Id: veeranna.mh@gmail.com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29400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Data Preparation Assignment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Approach:</a:t>
            </a:r>
          </a:p>
          <a:p>
            <a:r>
              <a:rPr lang="en-US" sz="2000" dirty="0" smtClean="0"/>
              <a:t>data1 </a:t>
            </a:r>
            <a:r>
              <a:rPr lang="en-US" sz="2000" dirty="0" err="1" smtClean="0"/>
              <a:t>dataframe</a:t>
            </a:r>
            <a:r>
              <a:rPr lang="en-US" sz="2000" dirty="0" smtClean="0"/>
              <a:t> is same as original </a:t>
            </a:r>
            <a:r>
              <a:rPr lang="en-US" sz="2000" dirty="0" err="1" smtClean="0"/>
              <a:t>csv</a:t>
            </a:r>
            <a:r>
              <a:rPr lang="en-US" sz="2000" dirty="0" smtClean="0"/>
              <a:t> file</a:t>
            </a:r>
          </a:p>
          <a:p>
            <a:r>
              <a:rPr lang="en-US" sz="2000" dirty="0" smtClean="0"/>
              <a:t>data2  </a:t>
            </a:r>
            <a:r>
              <a:rPr lang="en-US" sz="2000" dirty="0" err="1" smtClean="0"/>
              <a:t>dataframe</a:t>
            </a:r>
            <a:r>
              <a:rPr lang="en-US" sz="2000" dirty="0" smtClean="0"/>
              <a:t> after </a:t>
            </a:r>
            <a:r>
              <a:rPr lang="en-US" sz="2000" dirty="0" err="1" smtClean="0"/>
              <a:t>na.omit</a:t>
            </a:r>
            <a:endParaRPr lang="en-US" sz="2000" dirty="0" smtClean="0"/>
          </a:p>
          <a:p>
            <a:r>
              <a:rPr lang="en-US" sz="2000" dirty="0" smtClean="0"/>
              <a:t>data3 initiated as replica of data1 and then NAs of each variable are imputed with mean.</a:t>
            </a:r>
          </a:p>
          <a:p>
            <a:r>
              <a:rPr lang="en-US" sz="2000" dirty="0" smtClean="0"/>
              <a:t>data4 is initiated as replica of data3 and NAs of minuse4 which were imputed with mean in data3 are replaced by medians (as indexes </a:t>
            </a:r>
            <a:r>
              <a:rPr lang="en-US" sz="2000" smtClean="0"/>
              <a:t>of </a:t>
            </a:r>
            <a:r>
              <a:rPr lang="en-US" sz="2000" smtClean="0"/>
              <a:t>NAs </a:t>
            </a:r>
            <a:r>
              <a:rPr lang="en-US" sz="2000" dirty="0" smtClean="0"/>
              <a:t>are known).</a:t>
            </a:r>
          </a:p>
          <a:p>
            <a:r>
              <a:rPr lang="en-US" sz="2000" dirty="0" smtClean="0"/>
              <a:t>data5 is replica of data4, extreme outlier 177700 value replaced by median for minuse4.</a:t>
            </a:r>
          </a:p>
          <a:p>
            <a:r>
              <a:rPr lang="en-US" sz="2000" dirty="0" smtClean="0"/>
              <a:t>data6 initiated as replica of data5 and two outliers of minuse3 are replaced by mean.</a:t>
            </a:r>
          </a:p>
          <a:p>
            <a:endParaRPr lang="en-US" sz="20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Data Preparation Assignment: Data Science Course. Jigsaw user Id: veeranna.mh@gmail.com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B450-1B23-4BCC-8BF6-125B82B0C40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775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Data Preparation Assignment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211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Answers to questions:</a:t>
            </a:r>
          </a:p>
          <a:p>
            <a:r>
              <a:rPr lang="en-US" sz="1800" dirty="0" smtClean="0">
                <a:solidFill>
                  <a:srgbClr val="660066"/>
                </a:solidFill>
              </a:rPr>
              <a:t>How many variables have missing values (frequency distribution) : </a:t>
            </a:r>
            <a:r>
              <a:rPr lang="en-US" sz="1800" dirty="0" smtClean="0">
                <a:solidFill>
                  <a:srgbClr val="0000CC"/>
                </a:solidFill>
              </a:rPr>
              <a:t>7 variables</a:t>
            </a:r>
          </a:p>
          <a:p>
            <a:r>
              <a:rPr lang="en-US" sz="1800" dirty="0" smtClean="0">
                <a:solidFill>
                  <a:srgbClr val="660066"/>
                </a:solidFill>
              </a:rPr>
              <a:t>If all missing value records are deleted, what is the total loss of records?: </a:t>
            </a:r>
            <a:r>
              <a:rPr lang="en-US" sz="1800" dirty="0" smtClean="0">
                <a:solidFill>
                  <a:srgbClr val="0000CC"/>
                </a:solidFill>
              </a:rPr>
              <a:t>23  records</a:t>
            </a:r>
          </a:p>
          <a:p>
            <a:r>
              <a:rPr lang="en-US" sz="1800" dirty="0" smtClean="0">
                <a:solidFill>
                  <a:srgbClr val="660066"/>
                </a:solidFill>
              </a:rPr>
              <a:t>If you decide to update the missing values with mean, what is the impact on standard deviation of each variable</a:t>
            </a:r>
            <a:r>
              <a:rPr lang="en-US" sz="1800" smtClean="0">
                <a:solidFill>
                  <a:srgbClr val="660066"/>
                </a:solidFill>
              </a:rPr>
              <a:t>?  </a:t>
            </a:r>
            <a:r>
              <a:rPr lang="en-US" sz="1800" smtClean="0">
                <a:solidFill>
                  <a:srgbClr val="0000CC"/>
                </a:solidFill>
              </a:rPr>
              <a:t>refer </a:t>
            </a:r>
            <a:r>
              <a:rPr lang="en-US" sz="1800" dirty="0" smtClean="0">
                <a:solidFill>
                  <a:srgbClr val="0000CC"/>
                </a:solidFill>
              </a:rPr>
              <a:t>next slide</a:t>
            </a:r>
          </a:p>
          <a:p>
            <a:r>
              <a:rPr lang="en-US" sz="1800" dirty="0" smtClean="0">
                <a:solidFill>
                  <a:srgbClr val="660066"/>
                </a:solidFill>
              </a:rPr>
              <a:t>If you decide to impute missing values, how could you potentially impute minutes used4? :</a:t>
            </a:r>
            <a:r>
              <a:rPr lang="en-US" sz="1800" dirty="0" smtClean="0">
                <a:solidFill>
                  <a:srgbClr val="0000CC"/>
                </a:solidFill>
              </a:rPr>
              <a:t> with median</a:t>
            </a:r>
          </a:p>
          <a:p>
            <a:r>
              <a:rPr lang="en-US" sz="1800" dirty="0" smtClean="0">
                <a:solidFill>
                  <a:srgbClr val="660066"/>
                </a:solidFill>
              </a:rPr>
              <a:t>How many outliers can you identify for each variable? : </a:t>
            </a:r>
          </a:p>
          <a:p>
            <a:pPr lvl="1"/>
            <a:r>
              <a:rPr lang="en-US" sz="1800" dirty="0" smtClean="0">
                <a:solidFill>
                  <a:srgbClr val="0000CC"/>
                </a:solidFill>
              </a:rPr>
              <a:t>Minuse1 : 1</a:t>
            </a:r>
          </a:p>
          <a:p>
            <a:pPr lvl="1"/>
            <a:r>
              <a:rPr lang="en-US" sz="1800" dirty="0" smtClean="0">
                <a:solidFill>
                  <a:srgbClr val="0000CC"/>
                </a:solidFill>
              </a:rPr>
              <a:t>Minuse2 : 1</a:t>
            </a:r>
          </a:p>
          <a:p>
            <a:pPr lvl="1"/>
            <a:r>
              <a:rPr lang="en-US" sz="1800" dirty="0" smtClean="0">
                <a:solidFill>
                  <a:srgbClr val="0000CC"/>
                </a:solidFill>
              </a:rPr>
              <a:t>Minuse3 : 2</a:t>
            </a:r>
          </a:p>
          <a:p>
            <a:pPr lvl="1"/>
            <a:r>
              <a:rPr lang="en-US" sz="1800" dirty="0" smtClean="0">
                <a:solidFill>
                  <a:srgbClr val="0000CC"/>
                </a:solidFill>
              </a:rPr>
              <a:t>Minuse4 : 1 (177700) and 2 after imputing largest outlier with median</a:t>
            </a:r>
            <a:endParaRPr lang="en-US" sz="1400" dirty="0" smtClean="0">
              <a:solidFill>
                <a:srgbClr val="0000CC"/>
              </a:solidFill>
            </a:endParaRPr>
          </a:p>
          <a:p>
            <a:r>
              <a:rPr lang="en-US" sz="1800" dirty="0" smtClean="0">
                <a:solidFill>
                  <a:srgbClr val="660066"/>
                </a:solidFill>
              </a:rPr>
              <a:t>If you replaced the top two extreme values by the mean for any one of the variables, how would the standard deviation change? : </a:t>
            </a:r>
            <a:r>
              <a:rPr lang="en-US" sz="1800" dirty="0" smtClean="0">
                <a:solidFill>
                  <a:srgbClr val="0000CC"/>
                </a:solidFill>
              </a:rPr>
              <a:t>SD changes from 155.5 to 150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Data Preparation Assignment: Data Science Course. Jigsaw user Id: veeranna.mh@gmail.com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B450-1B23-4BCC-8BF6-125B82B0C4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775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Data Preparation Assignment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91400" cy="365125"/>
          </a:xfrm>
        </p:spPr>
        <p:txBody>
          <a:bodyPr/>
          <a:lstStyle/>
          <a:p>
            <a:r>
              <a:rPr lang="en-US" dirty="0" smtClean="0"/>
              <a:t>Data Preparation Assignment: Data Science Course. Jigsaw user Id: veeranna.mh@gmail.com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B450-1B23-4BCC-8BF6-125B82B0C40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685800"/>
            <a:ext cx="5290476" cy="268190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505199"/>
            <a:ext cx="5332381" cy="269238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022144" y="1537648"/>
            <a:ext cx="3657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22144" y="4370696"/>
            <a:ext cx="3657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6400800" y="2895600"/>
            <a:ext cx="2590800" cy="1981200"/>
          </a:xfrm>
          <a:prstGeom prst="wedgeRectCallout">
            <a:avLst>
              <a:gd name="adj1" fmla="val -66803"/>
              <a:gd name="adj2" fmla="val 2874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CC"/>
                </a:solidFill>
              </a:rPr>
              <a:t>SD has reduced slightly</a:t>
            </a:r>
          </a:p>
          <a:p>
            <a:pPr algn="ctr"/>
            <a:endParaRPr lang="en-US" dirty="0" smtClean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(top table : NA records omitted. 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bottom table: NA imputed with mean)</a:t>
            </a:r>
            <a:endParaRPr 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775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2713038"/>
            <a:ext cx="2438400" cy="411162"/>
          </a:xfrm>
        </p:spPr>
        <p:txBody>
          <a:bodyPr>
            <a:noAutofit/>
          </a:bodyPr>
          <a:lstStyle/>
          <a:p>
            <a:r>
              <a:rPr lang="en-US" sz="3200" dirty="0" smtClean="0"/>
              <a:t>Thank you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91400" cy="365125"/>
          </a:xfrm>
        </p:spPr>
        <p:txBody>
          <a:bodyPr/>
          <a:lstStyle/>
          <a:p>
            <a:r>
              <a:rPr lang="en-US" dirty="0" smtClean="0"/>
              <a:t>EDA Assignment: Data Science Course. Jigsaw user Id: veeranna.mh@gmail.com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B450-1B23-4BCC-8BF6-125B82B0C40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236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5745</TotalTime>
  <Words>336</Words>
  <Application>Microsoft Office PowerPoint</Application>
  <PresentationFormat>On-screen Show (4:3)</PresentationFormat>
  <Paragraphs>41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Data Preparation Assignment</vt:lpstr>
      <vt:lpstr>Data Preparation Assignment</vt:lpstr>
      <vt:lpstr>Data Preparation Assignment</vt:lpstr>
      <vt:lpstr>Data Preparation Assignment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Assignment</dc:title>
  <dc:creator>samsung</dc:creator>
  <cp:lastModifiedBy>Dell</cp:lastModifiedBy>
  <cp:revision>202</cp:revision>
  <dcterms:created xsi:type="dcterms:W3CDTF">2014-05-25T03:20:12Z</dcterms:created>
  <dcterms:modified xsi:type="dcterms:W3CDTF">2024-09-03T23:14:28Z</dcterms:modified>
</cp:coreProperties>
</file>