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30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29B6-82C4-4DEB-80E9-8F77C4192ABE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0CAF1-31AA-4221-B132-2CD43DDDF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6271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69286-89F5-4A84-B401-63E9FBECC25D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2E50-D72C-4F18-B2AA-D2051C631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752631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D2E50-D72C-4F18-B2AA-D2051C63116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07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E142-92F0-4DCD-BFC8-B549515DF4DB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285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EEDF-943C-48BD-B5A4-E82B65A0B9C7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33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60362-4CFD-42D3-989F-38A9992FD694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1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A37D-8D43-4FF7-8C4B-1090AEA60344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924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EC0A-6A17-48D4-820F-2FC43BABE44D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44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E75C-3CF0-4F88-8600-F3756D0FB88F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572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8F83-D81C-49B0-80D0-0F66A59623B8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89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D654-663F-4628-B4DE-FB1944C6F683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84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1CAA-2070-43EF-B2F1-26ACCAE36E93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337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F9C-522C-4105-AD98-BF6BD4A2A339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15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AC25-90AB-4A8F-BA0C-29773FB0FBBF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172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0995-AE40-48F7-B625-4702C20386A2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B450-1B23-4BCC-8BF6-125B82B0C4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5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r>
              <a:rPr lang="en-US" dirty="0" smtClean="0"/>
              <a:t>Decision Trees: Assignment-2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Jigsaw </a:t>
            </a:r>
            <a:r>
              <a:rPr lang="en-US" sz="1400" dirty="0" smtClean="0"/>
              <a:t>user Id: veeranna.mh@gmail.com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2940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Decision Trees: Assignment-2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0" y="5675293"/>
            <a:ext cx="8839200" cy="1046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</a:rPr>
              <a:t>Recommendation: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Group 1 and Group 2 with proportions of good 99.4% and 97.65% respectively shall be targeted as potential customers. Group 1 is a large customer base with 83.5 % of original population, where as Group 2 is around 8.3 % of original population and hence business risk is less.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smtClean="0"/>
              <a:t>Groups A, B and C with proportion of bad (defaulters) 75%, 53.33% and 50% respectively shall be avoided to reduce default cases.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smtClean="0"/>
              <a:t>If bank has aggressive marketing strategies, Group C can be considered with suitable measures.</a:t>
            </a:r>
            <a:endParaRPr lang="en-US" dirty="0"/>
          </a:p>
        </p:txBody>
      </p:sp>
      <p:pic>
        <p:nvPicPr>
          <p:cNvPr id="4122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73" y="602647"/>
            <a:ext cx="9019127" cy="4883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877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B450-1B23-4BCC-8BF6-125B82B0C4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914400"/>
            <a:ext cx="8839200" cy="3016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CC"/>
                </a:solidFill>
              </a:rPr>
              <a:t>Groups: </a:t>
            </a:r>
          </a:p>
          <a:p>
            <a:endParaRPr lang="en-US" sz="1400" dirty="0" smtClean="0">
              <a:solidFill>
                <a:srgbClr val="0000C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Group 1:  (income  &gt; 1.2 * installment) &amp; (# of other loans &lt; 2) &amp; (income !&lt; 2.5 * installment)</a:t>
            </a:r>
          </a:p>
          <a:p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smtClean="0"/>
              <a:t>Group 2:  </a:t>
            </a:r>
            <a:r>
              <a:rPr lang="en-US" sz="1200" dirty="0" smtClean="0"/>
              <a:t>(income  &gt; 1.2 * installment) &amp; (# of other loans </a:t>
            </a:r>
            <a:r>
              <a:rPr lang="en-US" sz="1200" dirty="0" smtClean="0"/>
              <a:t>&gt;= </a:t>
            </a:r>
            <a:r>
              <a:rPr lang="en-US" sz="1200" dirty="0" smtClean="0"/>
              <a:t>2) &amp; </a:t>
            </a:r>
            <a:r>
              <a:rPr lang="en-US" sz="1200" dirty="0" smtClean="0"/>
              <a:t>(NO default on prior loan)</a:t>
            </a:r>
            <a:endParaRPr lang="en-US" sz="1200" dirty="0" smtClean="0"/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Group A: </a:t>
            </a:r>
            <a:r>
              <a:rPr lang="en-US" sz="1200" dirty="0" smtClean="0"/>
              <a:t>(income  </a:t>
            </a:r>
            <a:r>
              <a:rPr lang="en-US" sz="1200" dirty="0" smtClean="0"/>
              <a:t>!&gt; </a:t>
            </a:r>
            <a:r>
              <a:rPr lang="en-US" sz="1200" dirty="0" smtClean="0"/>
              <a:t>1.2 * installment) </a:t>
            </a:r>
            <a:endParaRPr lang="en-US" sz="1200" dirty="0" smtClean="0"/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Group B: </a:t>
            </a:r>
            <a:r>
              <a:rPr lang="en-US" sz="1200" dirty="0" smtClean="0"/>
              <a:t>(income  &gt; 1.2 * installment) &amp; (# of other loans &gt;= 2) &amp; </a:t>
            </a:r>
            <a:r>
              <a:rPr lang="en-US" sz="1200" dirty="0" smtClean="0"/>
              <a:t>(default on </a:t>
            </a:r>
            <a:r>
              <a:rPr lang="en-US" sz="1200" dirty="0" smtClean="0"/>
              <a:t>prior loan</a:t>
            </a:r>
            <a:r>
              <a:rPr lang="en-US" sz="1200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Group C: </a:t>
            </a:r>
            <a:r>
              <a:rPr lang="en-US" sz="1200" dirty="0" smtClean="0"/>
              <a:t>(income  &gt; 1.2 * installment) &amp; (# of other loans &lt; 2) &amp; (income </a:t>
            </a:r>
            <a:r>
              <a:rPr lang="en-US" sz="1200" dirty="0" smtClean="0"/>
              <a:t>&lt; </a:t>
            </a:r>
            <a:r>
              <a:rPr lang="en-US" sz="1200" dirty="0" smtClean="0"/>
              <a:t>2.5 * installment)</a:t>
            </a:r>
            <a:endParaRPr lang="en-US" sz="1200" dirty="0" smtClean="0"/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15240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Decision Trees: Assignment-2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37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240</Words>
  <Application>Microsoft Office PowerPoint</Application>
  <PresentationFormat>On-screen Show (4:3)</PresentationFormat>
  <Paragraphs>23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Decision Trees: Assignment-2</vt:lpstr>
      <vt:lpstr>Decision Trees: Assignment-2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Assignment</dc:title>
  <dc:creator>samsung</dc:creator>
  <cp:lastModifiedBy>vah4cob</cp:lastModifiedBy>
  <cp:revision>192</cp:revision>
  <dcterms:created xsi:type="dcterms:W3CDTF">2014-05-25T03:20:12Z</dcterms:created>
  <dcterms:modified xsi:type="dcterms:W3CDTF">2015-04-16T07:16:00Z</dcterms:modified>
</cp:coreProperties>
</file>