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Auction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endParaRPr lang="en-US" dirty="0" smtClean="0"/>
          </a:p>
          <a:p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2.5. Join auction &amp; bid on client</a:t>
            </a:r>
          </a:p>
          <a:p>
            <a:r>
              <a:rPr lang="en-US" dirty="0" smtClean="0"/>
              <a:t>Enter bid money and sent to server.</a:t>
            </a:r>
          </a:p>
          <a:p>
            <a:r>
              <a:rPr lang="en-US" dirty="0" smtClean="0"/>
              <a:t>Bid money &gt;= Current price + Step Size</a:t>
            </a:r>
          </a:p>
          <a:p>
            <a:r>
              <a:rPr lang="en-US" dirty="0" smtClean="0"/>
              <a:t>Force to quit on spamming low bid.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Program Design</a:t>
            </a:r>
            <a:endParaRPr lang="en-US" dirty="0"/>
          </a:p>
        </p:txBody>
      </p:sp>
      <p:pic>
        <p:nvPicPr>
          <p:cNvPr id="5" name="Picture 4" descr="b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86206"/>
            <a:ext cx="7467600" cy="33955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2.6. Bidding History</a:t>
            </a:r>
          </a:p>
          <a:p>
            <a:r>
              <a:rPr lang="en-US" dirty="0" smtClean="0"/>
              <a:t>Goods name + Winning Price + Date &amp; Time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Program Design</a:t>
            </a:r>
            <a:endParaRPr lang="en-US" dirty="0"/>
          </a:p>
        </p:txBody>
      </p:sp>
      <p:pic>
        <p:nvPicPr>
          <p:cNvPr id="6" name="Picture 5" descr="his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0"/>
            <a:ext cx="787617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2.7. Deposit Money</a:t>
            </a:r>
          </a:p>
          <a:p>
            <a:r>
              <a:rPr lang="en-US" dirty="0" smtClean="0"/>
              <a:t>Enter serial and send to server.</a:t>
            </a:r>
          </a:p>
          <a:p>
            <a:r>
              <a:rPr lang="en-US" dirty="0" smtClean="0"/>
              <a:t>Server looks for serial.</a:t>
            </a:r>
          </a:p>
          <a:p>
            <a:r>
              <a:rPr lang="en-US" dirty="0" smtClean="0"/>
              <a:t>Update account balance if serial is found.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Program Design</a:t>
            </a:r>
            <a:endParaRPr lang="en-US" dirty="0"/>
          </a:p>
        </p:txBody>
      </p:sp>
      <p:pic>
        <p:nvPicPr>
          <p:cNvPr id="5" name="Picture 4" descr="depos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7391400" cy="33424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Thanks for listening!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sz="4000" dirty="0" smtClean="0"/>
              <a:t>Requirement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4000" dirty="0" smtClean="0"/>
              <a:t>Program Design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4000" dirty="0" smtClean="0"/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a real auction</a:t>
            </a:r>
          </a:p>
          <a:p>
            <a:r>
              <a:rPr lang="en-US" dirty="0" smtClean="0"/>
              <a:t>Server select goods and start auction</a:t>
            </a:r>
          </a:p>
          <a:p>
            <a:r>
              <a:rPr lang="en-US" dirty="0" smtClean="0"/>
              <a:t>Countdown period to for each bid</a:t>
            </a:r>
          </a:p>
          <a:p>
            <a:r>
              <a:rPr lang="en-US" dirty="0" smtClean="0"/>
              <a:t>User register and log in system</a:t>
            </a:r>
          </a:p>
          <a:p>
            <a:r>
              <a:rPr lang="en-US" dirty="0" smtClean="0"/>
              <a:t>Join and bid with their money</a:t>
            </a:r>
          </a:p>
          <a:p>
            <a:r>
              <a:rPr lang="en-US" dirty="0" smtClean="0"/>
              <a:t>New bid is updated to every bidder</a:t>
            </a:r>
          </a:p>
          <a:p>
            <a:r>
              <a:rPr lang="en-US" dirty="0" smtClean="0"/>
              <a:t>Winner is declared after a period of time</a:t>
            </a:r>
          </a:p>
          <a:p>
            <a:r>
              <a:rPr lang="en-US" dirty="0" smtClean="0"/>
              <a:t>User can deposit money to account</a:t>
            </a:r>
          </a:p>
          <a:p>
            <a:r>
              <a:rPr lang="en-US" dirty="0" smtClean="0"/>
              <a:t>User can see history of bidding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Requirement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2.1. Multiple Connection Handling</a:t>
            </a:r>
          </a:p>
          <a:p>
            <a:r>
              <a:rPr lang="en-US" dirty="0" smtClean="0"/>
              <a:t>Concurrent single server.</a:t>
            </a:r>
          </a:p>
          <a:p>
            <a:r>
              <a:rPr lang="en-US" dirty="0" smtClean="0"/>
              <a:t>Wait for connection on all open socket.</a:t>
            </a:r>
          </a:p>
          <a:p>
            <a:r>
              <a:rPr lang="en-US" dirty="0" smtClean="0"/>
              <a:t>Wake up on triggered activity.</a:t>
            </a:r>
          </a:p>
          <a:p>
            <a:r>
              <a:rPr lang="en-US" dirty="0" smtClean="0"/>
              <a:t>Handle connection activities one by one.</a:t>
            </a:r>
          </a:p>
          <a:p>
            <a:r>
              <a:rPr lang="en-US" dirty="0" smtClean="0"/>
              <a:t>Handle unexpected disconnection.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Program Design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2.1. Multiple </a:t>
            </a:r>
          </a:p>
          <a:p>
            <a:pPr>
              <a:buNone/>
            </a:pPr>
            <a:r>
              <a:rPr lang="en-US" dirty="0" smtClean="0"/>
              <a:t>Connection </a:t>
            </a:r>
          </a:p>
          <a:p>
            <a:pPr>
              <a:buNone/>
            </a:pPr>
            <a:r>
              <a:rPr lang="en-US" dirty="0" smtClean="0"/>
              <a:t>Handling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Picture 3" descr="concurrent_1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0"/>
            <a:ext cx="516367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2.2. Register user account</a:t>
            </a:r>
          </a:p>
          <a:p>
            <a:r>
              <a:rPr lang="en-US" dirty="0" smtClean="0"/>
              <a:t>Enter User name and password on client.</a:t>
            </a:r>
          </a:p>
          <a:p>
            <a:r>
              <a:rPr lang="en-US" dirty="0" smtClean="0"/>
              <a:t>Send to server.</a:t>
            </a:r>
          </a:p>
          <a:p>
            <a:r>
              <a:rPr lang="en-US" dirty="0" smtClean="0"/>
              <a:t>Get logged in if register successfully.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Program Design</a:t>
            </a:r>
            <a:endParaRPr lang="en-US" dirty="0"/>
          </a:p>
        </p:txBody>
      </p:sp>
      <p:pic>
        <p:nvPicPr>
          <p:cNvPr id="4" name="Picture 3" descr="regis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92906"/>
            <a:ext cx="7162800" cy="33929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2.3. Log in</a:t>
            </a:r>
          </a:p>
          <a:p>
            <a:r>
              <a:rPr lang="en-US" dirty="0" smtClean="0"/>
              <a:t>Enter User name and password on client.</a:t>
            </a:r>
          </a:p>
          <a:p>
            <a:r>
              <a:rPr lang="en-US" dirty="0" smtClean="0"/>
              <a:t>Send to server.</a:t>
            </a:r>
          </a:p>
          <a:p>
            <a:r>
              <a:rPr lang="en-US" dirty="0" smtClean="0"/>
              <a:t>Get logged in if log in successfully.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Program Design</a:t>
            </a:r>
            <a:endParaRPr lang="en-US" dirty="0"/>
          </a:p>
        </p:txBody>
      </p:sp>
      <p:pic>
        <p:nvPicPr>
          <p:cNvPr id="5" name="Picture 4" descr="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78864"/>
            <a:ext cx="7696200" cy="3411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2.4. Auction process on server</a:t>
            </a:r>
          </a:p>
          <a:p>
            <a:r>
              <a:rPr lang="en-US" dirty="0" smtClean="0"/>
              <a:t>List of goods is loaded on server.</a:t>
            </a:r>
          </a:p>
          <a:p>
            <a:r>
              <a:rPr lang="en-US" dirty="0" smtClean="0"/>
              <a:t>Select one to auction.</a:t>
            </a:r>
          </a:p>
          <a:p>
            <a:r>
              <a:rPr lang="en-US" dirty="0" smtClean="0"/>
              <a:t>60 seconds countdown for first join.</a:t>
            </a:r>
          </a:p>
          <a:p>
            <a:r>
              <a:rPr lang="en-US" dirty="0" smtClean="0"/>
              <a:t>60 seconds countdown for first bid.</a:t>
            </a:r>
          </a:p>
          <a:p>
            <a:r>
              <a:rPr lang="en-US" dirty="0" smtClean="0"/>
              <a:t>3 phases of 20 seconds for each bid.</a:t>
            </a:r>
          </a:p>
          <a:p>
            <a:r>
              <a:rPr lang="en-US" dirty="0" smtClean="0"/>
              <a:t>Update new bid instantly to all bidder.</a:t>
            </a:r>
          </a:p>
          <a:p>
            <a:r>
              <a:rPr lang="en-US" dirty="0" smtClean="0"/>
              <a:t>Winner is declared after 3 phases.</a:t>
            </a:r>
          </a:p>
          <a:p>
            <a:r>
              <a:rPr lang="en-US" dirty="0" smtClean="0"/>
              <a:t>Highest bid is backed to previous one in case of disconnection.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Program Design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2.5. Join auction &amp; bid on client</a:t>
            </a:r>
          </a:p>
          <a:p>
            <a:r>
              <a:rPr lang="en-US" dirty="0" smtClean="0"/>
              <a:t>User can’t join if account balance is lower than price.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Program Design</a:t>
            </a:r>
            <a:endParaRPr lang="en-US" dirty="0"/>
          </a:p>
        </p:txBody>
      </p:sp>
      <p:pic>
        <p:nvPicPr>
          <p:cNvPr id="4" name="Picture 3" descr="jo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3236"/>
            <a:ext cx="7086600" cy="337516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</TotalTime>
  <Words>334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Online Auction</vt:lpstr>
      <vt:lpstr>Slide 2</vt:lpstr>
      <vt:lpstr>Requirement</vt:lpstr>
      <vt:lpstr>Program Design</vt:lpstr>
      <vt:lpstr>Design</vt:lpstr>
      <vt:lpstr>Program Design</vt:lpstr>
      <vt:lpstr>Program Design</vt:lpstr>
      <vt:lpstr>Program Design</vt:lpstr>
      <vt:lpstr>Program Design</vt:lpstr>
      <vt:lpstr>Program Design</vt:lpstr>
      <vt:lpstr>Program Design</vt:lpstr>
      <vt:lpstr>Program Design</vt:lpstr>
      <vt:lpstr>Demo</vt:lpstr>
      <vt:lpstr>Thanks for listening!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Auction</dc:title>
  <dc:creator/>
  <cp:lastModifiedBy>Son Nguyen</cp:lastModifiedBy>
  <cp:revision>70</cp:revision>
  <dcterms:created xsi:type="dcterms:W3CDTF">2006-08-16T00:00:00Z</dcterms:created>
  <dcterms:modified xsi:type="dcterms:W3CDTF">2014-05-21T04:14:34Z</dcterms:modified>
</cp:coreProperties>
</file>