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73" r:id="rId3"/>
    <p:sldId id="259" r:id="rId4"/>
    <p:sldId id="278" r:id="rId5"/>
    <p:sldId id="261" r:id="rId6"/>
    <p:sldId id="263" r:id="rId7"/>
    <p:sldId id="280"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guide id="7" orient="horz" pos="19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4ED"/>
    <a:srgbClr val="D1D8B7"/>
    <a:srgbClr val="A09D79"/>
    <a:srgbClr val="AD5C4D"/>
    <a:srgbClr val="543E35"/>
    <a:srgbClr val="637700"/>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3" d="100"/>
          <a:sy n="63" d="100"/>
        </p:scale>
        <p:origin x="804" y="56"/>
      </p:cViewPr>
      <p:guideLst>
        <p:guide orient="horz" pos="528"/>
        <p:guide pos="3864"/>
        <p:guide orient="horz" pos="1272"/>
        <p:guide orient="horz" pos="2312"/>
        <p:guide orient="horz" pos="1944"/>
        <p:guide orient="horz" pos="2328"/>
        <p:guide orient="horz" pos="1956"/>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10068560" cy="2387600"/>
          </a:xfrm>
        </p:spPr>
        <p:txBody>
          <a:bodyPr/>
          <a:lstStyle/>
          <a:p>
            <a:r>
              <a:rPr lang="en-US" dirty="0"/>
              <a:t>	How do we incorporate real word application of the skills we are learning?</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683217874"/>
              </p:ext>
            </p:extLst>
          </p:nvPr>
        </p:nvGraphicFramePr>
        <p:xfrm>
          <a:off x="7791450" y="1169989"/>
          <a:ext cx="4132263" cy="2987040"/>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61232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1232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POINTS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6334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latin typeface="+mn-lt"/>
                          <a:ea typeface="+mn-ea"/>
                          <a:cs typeface="+mn-cs"/>
                        </a:rPr>
                        <a:t>Summary</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3061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3061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Explains how learning and development leads to on-the-job performance improvement. While formal learning is important, it only accounts for 10% of learning and development in the workplace. Most performance improvements (70%) occur through learning and experience on the job, with additional performance improvements (20%) attributable to learning from others as well as through feedback, coaching, and mentoring.</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50240" y="838201"/>
            <a:ext cx="6750721" cy="888999"/>
          </a:xfrm>
        </p:spPr>
        <p:txBody>
          <a:bodyPr/>
          <a:lstStyle/>
          <a:p>
            <a:r>
              <a:rPr lang="en-US" dirty="0"/>
              <a:t>Key Points</a:t>
            </a:r>
          </a:p>
        </p:txBody>
      </p:sp>
      <p:sp>
        <p:nvSpPr>
          <p:cNvPr id="2" name="Title 2">
            <a:extLst>
              <a:ext uri="{FF2B5EF4-FFF2-40B4-BE49-F238E27FC236}">
                <a16:creationId xmlns:a16="http://schemas.microsoft.com/office/drawing/2014/main" id="{8B2F1AFF-52C6-7457-0711-D960708F0D82}"/>
              </a:ext>
            </a:extLst>
          </p:cNvPr>
          <p:cNvSpPr txBox="1">
            <a:spLocks/>
          </p:cNvSpPr>
          <p:nvPr/>
        </p:nvSpPr>
        <p:spPr>
          <a:xfrm>
            <a:off x="650240" y="2019300"/>
            <a:ext cx="10393680" cy="45237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US" dirty="0"/>
          </a:p>
        </p:txBody>
      </p:sp>
      <p:sp>
        <p:nvSpPr>
          <p:cNvPr id="5" name="TextBox 4">
            <a:extLst>
              <a:ext uri="{FF2B5EF4-FFF2-40B4-BE49-F238E27FC236}">
                <a16:creationId xmlns:a16="http://schemas.microsoft.com/office/drawing/2014/main" id="{CB0E67B9-2DD0-E50C-E86C-1DD0D2D90D94}"/>
              </a:ext>
            </a:extLst>
          </p:cNvPr>
          <p:cNvSpPr txBox="1"/>
          <p:nvPr/>
        </p:nvSpPr>
        <p:spPr>
          <a:xfrm>
            <a:off x="650240" y="2136894"/>
            <a:ext cx="6111240" cy="369332"/>
          </a:xfrm>
          <a:prstGeom prst="rect">
            <a:avLst/>
          </a:prstGeom>
          <a:noFill/>
        </p:spPr>
        <p:txBody>
          <a:bodyPr wrap="square">
            <a:spAutoFit/>
          </a:bodyPr>
          <a:lstStyle/>
          <a:p>
            <a:r>
              <a:rPr lang="en-US" dirty="0">
                <a:highlight>
                  <a:srgbClr val="FFF4ED"/>
                </a:highlight>
              </a:rPr>
              <a:t>1. Ditch Your Learning Style</a:t>
            </a:r>
            <a:endParaRPr lang="en-IN" dirty="0">
              <a:highlight>
                <a:srgbClr val="FFF4ED"/>
              </a:highlight>
            </a:endParaRPr>
          </a:p>
        </p:txBody>
      </p:sp>
      <p:sp>
        <p:nvSpPr>
          <p:cNvPr id="7" name="TextBox 6">
            <a:extLst>
              <a:ext uri="{FF2B5EF4-FFF2-40B4-BE49-F238E27FC236}">
                <a16:creationId xmlns:a16="http://schemas.microsoft.com/office/drawing/2014/main" id="{80844DE8-7A2F-116F-E8F2-EC54E1AEFA99}"/>
              </a:ext>
            </a:extLst>
          </p:cNvPr>
          <p:cNvSpPr txBox="1"/>
          <p:nvPr/>
        </p:nvSpPr>
        <p:spPr>
          <a:xfrm>
            <a:off x="650240" y="2714228"/>
            <a:ext cx="6111240" cy="369332"/>
          </a:xfrm>
          <a:prstGeom prst="rect">
            <a:avLst/>
          </a:prstGeom>
          <a:noFill/>
        </p:spPr>
        <p:txBody>
          <a:bodyPr wrap="square">
            <a:spAutoFit/>
          </a:bodyPr>
          <a:lstStyle/>
          <a:p>
            <a:r>
              <a:rPr lang="en-US" dirty="0">
                <a:highlight>
                  <a:srgbClr val="FFF4ED"/>
                </a:highlight>
              </a:rPr>
              <a:t>2. Make It More Meaningful for Yourself</a:t>
            </a:r>
            <a:endParaRPr lang="en-IN" dirty="0">
              <a:highlight>
                <a:srgbClr val="FFF4ED"/>
              </a:highlight>
            </a:endParaRPr>
          </a:p>
        </p:txBody>
      </p:sp>
      <p:sp>
        <p:nvSpPr>
          <p:cNvPr id="9" name="TextBox 8">
            <a:extLst>
              <a:ext uri="{FF2B5EF4-FFF2-40B4-BE49-F238E27FC236}">
                <a16:creationId xmlns:a16="http://schemas.microsoft.com/office/drawing/2014/main" id="{BCEFBE6A-A3D9-F5A8-FC84-3D6C6A3C75C4}"/>
              </a:ext>
            </a:extLst>
          </p:cNvPr>
          <p:cNvSpPr txBox="1"/>
          <p:nvPr/>
        </p:nvSpPr>
        <p:spPr>
          <a:xfrm>
            <a:off x="650240" y="3244334"/>
            <a:ext cx="6111240" cy="369332"/>
          </a:xfrm>
          <a:prstGeom prst="rect">
            <a:avLst/>
          </a:prstGeom>
          <a:noFill/>
        </p:spPr>
        <p:txBody>
          <a:bodyPr wrap="square">
            <a:spAutoFit/>
          </a:bodyPr>
          <a:lstStyle/>
          <a:p>
            <a:r>
              <a:rPr lang="en-IN" dirty="0">
                <a:highlight>
                  <a:srgbClr val="FFF4ED"/>
                </a:highlight>
              </a:rPr>
              <a:t>3. Learn by Doing</a:t>
            </a:r>
          </a:p>
        </p:txBody>
      </p:sp>
      <p:sp>
        <p:nvSpPr>
          <p:cNvPr id="11" name="TextBox 10">
            <a:extLst>
              <a:ext uri="{FF2B5EF4-FFF2-40B4-BE49-F238E27FC236}">
                <a16:creationId xmlns:a16="http://schemas.microsoft.com/office/drawing/2014/main" id="{39E4B03C-2307-06CB-B2D4-F9F4E64ECCB8}"/>
              </a:ext>
            </a:extLst>
          </p:cNvPr>
          <p:cNvSpPr txBox="1"/>
          <p:nvPr/>
        </p:nvSpPr>
        <p:spPr>
          <a:xfrm>
            <a:off x="650240" y="3793113"/>
            <a:ext cx="6111240" cy="369332"/>
          </a:xfrm>
          <a:prstGeom prst="rect">
            <a:avLst/>
          </a:prstGeom>
          <a:noFill/>
        </p:spPr>
        <p:txBody>
          <a:bodyPr wrap="square">
            <a:spAutoFit/>
          </a:bodyPr>
          <a:lstStyle/>
          <a:p>
            <a:r>
              <a:rPr lang="en-US" dirty="0">
                <a:highlight>
                  <a:srgbClr val="FFF4ED"/>
                </a:highlight>
              </a:rPr>
              <a:t>4. Study the Greats, and Then Practice</a:t>
            </a:r>
            <a:endParaRPr lang="en-IN" dirty="0">
              <a:highlight>
                <a:srgbClr val="FFF4ED"/>
              </a:highlight>
            </a:endParaRPr>
          </a:p>
        </p:txBody>
      </p:sp>
      <p:sp>
        <p:nvSpPr>
          <p:cNvPr id="13" name="TextBox 12">
            <a:extLst>
              <a:ext uri="{FF2B5EF4-FFF2-40B4-BE49-F238E27FC236}">
                <a16:creationId xmlns:a16="http://schemas.microsoft.com/office/drawing/2014/main" id="{7F820130-6582-2ED9-EBDC-2CD5BD549328}"/>
              </a:ext>
            </a:extLst>
          </p:cNvPr>
          <p:cNvSpPr txBox="1"/>
          <p:nvPr/>
        </p:nvSpPr>
        <p:spPr>
          <a:xfrm>
            <a:off x="650240" y="4341892"/>
            <a:ext cx="6111240" cy="369332"/>
          </a:xfrm>
          <a:prstGeom prst="rect">
            <a:avLst/>
          </a:prstGeom>
          <a:noFill/>
        </p:spPr>
        <p:txBody>
          <a:bodyPr wrap="square">
            <a:spAutoFit/>
          </a:bodyPr>
          <a:lstStyle/>
          <a:p>
            <a:r>
              <a:rPr lang="en-US" dirty="0">
                <a:highlight>
                  <a:srgbClr val="FFF4ED"/>
                </a:highlight>
              </a:rPr>
              <a:t>5. Teach What You Learn</a:t>
            </a:r>
            <a:endParaRPr lang="en-IN" dirty="0">
              <a:highlight>
                <a:srgbClr val="FFF4ED"/>
              </a:highlight>
            </a:endParaRPr>
          </a:p>
        </p:txBody>
      </p:sp>
      <p:sp>
        <p:nvSpPr>
          <p:cNvPr id="15" name="TextBox 14">
            <a:extLst>
              <a:ext uri="{FF2B5EF4-FFF2-40B4-BE49-F238E27FC236}">
                <a16:creationId xmlns:a16="http://schemas.microsoft.com/office/drawing/2014/main" id="{572137D6-7C96-66B9-AA25-A26D85960ACD}"/>
              </a:ext>
            </a:extLst>
          </p:cNvPr>
          <p:cNvSpPr txBox="1"/>
          <p:nvPr/>
        </p:nvSpPr>
        <p:spPr>
          <a:xfrm>
            <a:off x="650240" y="4806091"/>
            <a:ext cx="6111240" cy="369332"/>
          </a:xfrm>
          <a:prstGeom prst="rect">
            <a:avLst/>
          </a:prstGeom>
          <a:noFill/>
        </p:spPr>
        <p:txBody>
          <a:bodyPr wrap="square">
            <a:spAutoFit/>
          </a:bodyPr>
          <a:lstStyle/>
          <a:p>
            <a:r>
              <a:rPr lang="en-US" dirty="0">
                <a:highlight>
                  <a:srgbClr val="FFF4ED"/>
                </a:highlight>
              </a:rPr>
              <a:t>6. Spend More Time Practicing Things You Find Difficult</a:t>
            </a:r>
            <a:endParaRPr lang="en-IN" dirty="0">
              <a:highlight>
                <a:srgbClr val="FFF4ED"/>
              </a:highlight>
            </a:endParaRPr>
          </a:p>
        </p:txBody>
      </p:sp>
      <p:sp>
        <p:nvSpPr>
          <p:cNvPr id="21" name="TextBox 20">
            <a:extLst>
              <a:ext uri="{FF2B5EF4-FFF2-40B4-BE49-F238E27FC236}">
                <a16:creationId xmlns:a16="http://schemas.microsoft.com/office/drawing/2014/main" id="{A95F5497-E52E-855A-2996-E9378F6657D7}"/>
              </a:ext>
            </a:extLst>
          </p:cNvPr>
          <p:cNvSpPr txBox="1"/>
          <p:nvPr/>
        </p:nvSpPr>
        <p:spPr>
          <a:xfrm>
            <a:off x="650240" y="5305233"/>
            <a:ext cx="6111240" cy="369332"/>
          </a:xfrm>
          <a:prstGeom prst="rect">
            <a:avLst/>
          </a:prstGeom>
          <a:noFill/>
        </p:spPr>
        <p:txBody>
          <a:bodyPr wrap="square">
            <a:spAutoFit/>
          </a:bodyPr>
          <a:lstStyle/>
          <a:p>
            <a:r>
              <a:rPr lang="en-IN" dirty="0">
                <a:highlight>
                  <a:srgbClr val="FFF4ED"/>
                </a:highlight>
              </a:rPr>
              <a:t>7. Find A Mentor</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F618387D-DA62-87C7-E7A0-C433B898E562}"/>
              </a:ext>
            </a:extLst>
          </p:cNvPr>
          <p:cNvSpPr>
            <a:spLocks noGrp="1"/>
          </p:cNvSpPr>
          <p:nvPr>
            <p:ph idx="1"/>
          </p:nvPr>
        </p:nvSpPr>
        <p:spPr>
          <a:xfrm>
            <a:off x="576072" y="650240"/>
            <a:ext cx="11270488" cy="5128768"/>
          </a:xfrm>
        </p:spPr>
        <p:txBody>
          <a:bodyPr>
            <a:normAutofit fontScale="92500"/>
          </a:bodyPr>
          <a:lstStyle/>
          <a:p>
            <a:r>
              <a:rPr lang="en-IN" b="1" i="0" dirty="0">
                <a:effectLst/>
                <a:latin typeface="var(--zds-typography-heading, &quot;Degular&quot;, Helvetica, arial, sans-serif)"/>
              </a:rPr>
              <a:t>Ditch Your Learning Style:</a:t>
            </a:r>
            <a:r>
              <a:rPr lang="en-US" b="0" i="0" dirty="0">
                <a:solidFill>
                  <a:srgbClr val="403F3E"/>
                </a:solidFill>
                <a:effectLst/>
                <a:latin typeface="Inter"/>
              </a:rPr>
              <a:t>The myth of learning styles persists, as a quick Google search will show you. So, what’s </a:t>
            </a:r>
            <a:r>
              <a:rPr lang="en-US" b="0" i="1" dirty="0">
                <a:solidFill>
                  <a:srgbClr val="403F3E"/>
                </a:solidFill>
                <a:effectLst/>
                <a:latin typeface="Inter"/>
              </a:rPr>
              <a:t>really</a:t>
            </a:r>
            <a:r>
              <a:rPr lang="en-US" b="0" i="0" dirty="0">
                <a:solidFill>
                  <a:srgbClr val="403F3E"/>
                </a:solidFill>
                <a:effectLst/>
                <a:latin typeface="Inter"/>
              </a:rPr>
              <a:t> the best way to learn? It depends on what you’re trying to learn in the first place.</a:t>
            </a:r>
            <a:endParaRPr lang="en-IN" b="1" i="0" dirty="0">
              <a:effectLst/>
              <a:latin typeface="var(--zds-typography-heading, &quot;Degular&quot;, Helvetica, arial, sans-serif)"/>
            </a:endParaRPr>
          </a:p>
          <a:p>
            <a:r>
              <a:rPr lang="en-US" b="1" i="0" dirty="0">
                <a:effectLst/>
                <a:latin typeface="var(--zds-typography-heading, &quot;Degular&quot;, Helvetica, arial, sans-serif)"/>
              </a:rPr>
              <a:t>Make It More Meaningful for </a:t>
            </a:r>
            <a:r>
              <a:rPr lang="en-US" b="1" i="0" err="1">
                <a:effectLst/>
                <a:latin typeface="var(--zds-typography-heading, &quot;Degular&quot;, Helvetica, arial, sans-serif)"/>
              </a:rPr>
              <a:t>Yourself</a:t>
            </a:r>
            <a:r>
              <a:rPr lang="en-US" b="1" i="0">
                <a:effectLst/>
                <a:latin typeface="var(--zds-typography-heading, &quot;Degular&quot;, Helvetica, arial, sans-serif)"/>
              </a:rPr>
              <a:t>: </a:t>
            </a:r>
            <a:r>
              <a:rPr lang="en-US" b="0" i="0">
                <a:solidFill>
                  <a:srgbClr val="403F3E"/>
                </a:solidFill>
                <a:effectLst/>
                <a:latin typeface="Inter"/>
              </a:rPr>
              <a:t>One </a:t>
            </a:r>
            <a:r>
              <a:rPr lang="en-US" b="0" i="0" dirty="0">
                <a:solidFill>
                  <a:srgbClr val="403F3E"/>
                </a:solidFill>
                <a:effectLst/>
                <a:latin typeface="Inter"/>
              </a:rPr>
              <a:t>main reason why "learning styles" don’t work is that we learn things in terms of meaning. Finding meaning in our learning is the key.</a:t>
            </a:r>
          </a:p>
          <a:p>
            <a:r>
              <a:rPr lang="en-IN" b="1" i="0" dirty="0">
                <a:effectLst/>
                <a:latin typeface="var(--zds-typography-heading, &quot;Degular&quot;, Helvetica, arial, sans-serif)"/>
              </a:rPr>
              <a:t>Learn by Doing: </a:t>
            </a:r>
            <a:r>
              <a:rPr lang="en-US" b="0" i="0" dirty="0">
                <a:solidFill>
                  <a:srgbClr val="403F3E"/>
                </a:solidFill>
                <a:effectLst/>
                <a:latin typeface="Inter"/>
              </a:rPr>
              <a:t>we learn best when we perform the tasks we’re trying to learn. No matter how good your grades were at college, most of your learning takes place once you enter the workplace and start applying what you've learned.</a:t>
            </a:r>
          </a:p>
          <a:p>
            <a:r>
              <a:rPr lang="en-US" b="1" i="0" dirty="0">
                <a:effectLst/>
                <a:latin typeface="var(--zds-typography-heading, &quot;Degular&quot;, Helvetica, arial, sans-serif)"/>
              </a:rPr>
              <a:t>Study the Greats, and Then Practice: </a:t>
            </a:r>
            <a:r>
              <a:rPr lang="en-US" b="0" i="0" dirty="0">
                <a:solidFill>
                  <a:srgbClr val="403F3E"/>
                </a:solidFill>
                <a:effectLst/>
                <a:latin typeface="Inter"/>
              </a:rPr>
              <a:t>This form of learning can be applied to any skill, be it writing, speaking another language, or even sports. Compare your work with that of experts in your field and you will notice areas that need improvement</a:t>
            </a:r>
            <a:endParaRPr lang="en-US" b="1" i="0" dirty="0">
              <a:effectLst/>
              <a:latin typeface="var(--zds-typography-heading, &quot;Degular&quot;, Helvetica, arial, sans-serif)"/>
            </a:endParaRPr>
          </a:p>
          <a:p>
            <a:endParaRPr lang="en-IN" b="1" i="0" dirty="0">
              <a:effectLst/>
              <a:latin typeface="var(--zds-typography-heading, &quot;Degular&quot;, Helvetica, arial, sans-serif)"/>
            </a:endParaRPr>
          </a:p>
          <a:p>
            <a:endParaRPr lang="en-IN"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497840" y="1422400"/>
            <a:ext cx="11196320" cy="4368799"/>
          </a:xfrm>
        </p:spPr>
        <p:txBody>
          <a:bodyPr/>
          <a:lstStyle/>
          <a:p>
            <a:r>
              <a:rPr lang="en-IN" b="1" i="0" dirty="0">
                <a:effectLst/>
                <a:latin typeface="var(--zds-typography-heading, &quot;Degular&quot;, Helvetica, arial, sans-serif)"/>
              </a:rPr>
              <a:t>Teach What You Learn: </a:t>
            </a:r>
            <a:r>
              <a:rPr lang="en-US" b="0" i="0" dirty="0">
                <a:solidFill>
                  <a:srgbClr val="403F3E"/>
                </a:solidFill>
                <a:effectLst/>
                <a:latin typeface="Inter"/>
              </a:rPr>
              <a:t>One of the more surprising ways you can learn a new skill is to teach it to someone else.</a:t>
            </a:r>
            <a:endParaRPr lang="en-IN" b="1" i="0" dirty="0">
              <a:effectLst/>
              <a:latin typeface="var(--zds-typography-heading, &quot;Degular&quot;, Helvetica, arial, sans-serif)"/>
            </a:endParaRPr>
          </a:p>
          <a:p>
            <a:r>
              <a:rPr lang="en-US" b="1" i="0" dirty="0">
                <a:effectLst/>
                <a:latin typeface="var(--zds-typography-heading, &quot;Degular&quot;, Helvetica, arial, sans-serif)"/>
              </a:rPr>
              <a:t>Spend More Time Practicing Things You Find Difficult: </a:t>
            </a:r>
            <a:r>
              <a:rPr lang="en-US" b="0" i="0" dirty="0">
                <a:solidFill>
                  <a:srgbClr val="403F3E"/>
                </a:solidFill>
                <a:effectLst/>
                <a:latin typeface="Inter"/>
              </a:rPr>
              <a:t>Practice in itself is great, but if you’re practicing things you know well, you’re doing it wrong. In order to excel at any skill, you need to push yourself out of your comfort zone and practice things you aren’t</a:t>
            </a:r>
          </a:p>
          <a:p>
            <a:r>
              <a:rPr lang="en-US" b="0" i="0" dirty="0">
                <a:solidFill>
                  <a:srgbClr val="403F3E"/>
                </a:solidFill>
                <a:effectLst/>
                <a:latin typeface="Inter"/>
              </a:rPr>
              <a:t>good at.</a:t>
            </a:r>
          </a:p>
          <a:p>
            <a:r>
              <a:rPr lang="en-IN" b="1" i="0" dirty="0">
                <a:effectLst/>
                <a:latin typeface="var(--zds-typography-heading, &quot;Degular&quot;, Helvetica, arial, sans-serif)"/>
              </a:rPr>
              <a:t>Find A Mentor: </a:t>
            </a:r>
            <a:r>
              <a:rPr lang="en-US" b="0" i="0" dirty="0">
                <a:solidFill>
                  <a:srgbClr val="403F3E"/>
                </a:solidFill>
                <a:effectLst/>
                <a:latin typeface="Inter"/>
              </a:rPr>
              <a:t>Mentorship is perhaps the quickest way to take your skills to the next level. A mentor helps you navigate your field by offering invaluable perspective and experience.</a:t>
            </a:r>
            <a:endParaRPr lang="en-IN" b="1" i="0" dirty="0">
              <a:effectLst/>
              <a:latin typeface="var(--zds-typography-heading, &quot;Degular&quot;, Helvetica, arial, sans-serif)"/>
            </a:endParaRPr>
          </a:p>
          <a:p>
            <a:endParaRPr lang="en-US" b="1" i="0" dirty="0">
              <a:effectLst/>
              <a:latin typeface="var(--zds-typography-heading, &quot;Degular&quot;, Helvetica, arial, sans-serif)"/>
            </a:endParaRPr>
          </a:p>
          <a:p>
            <a:endParaRPr lang="en-IN" dirty="0"/>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Instead of letting a textbook guide your learning, you take the lead. Seek answers from many </a:t>
            </a:r>
            <a:r>
              <a:rPr lang="en-US" dirty="0" err="1"/>
              <a:t>sources.Think</a:t>
            </a:r>
            <a:r>
              <a:rPr lang="en-US" dirty="0"/>
              <a:t> about why they matter, why they're relevant. See what you end up discovering! You may end up surprising even yourself.</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9" name="TextBox 8">
            <a:extLst>
              <a:ext uri="{FF2B5EF4-FFF2-40B4-BE49-F238E27FC236}">
                <a16:creationId xmlns:a16="http://schemas.microsoft.com/office/drawing/2014/main" id="{4BFC25EF-A050-695F-621A-3E4E6BE6CDC5}"/>
              </a:ext>
            </a:extLst>
          </p:cNvPr>
          <p:cNvSpPr txBox="1"/>
          <p:nvPr/>
        </p:nvSpPr>
        <p:spPr>
          <a:xfrm>
            <a:off x="220980" y="4788654"/>
            <a:ext cx="6111240" cy="461665"/>
          </a:xfrm>
          <a:prstGeom prst="rect">
            <a:avLst/>
          </a:prstGeom>
          <a:noFill/>
        </p:spPr>
        <p:txBody>
          <a:bodyPr wrap="square">
            <a:spAutoFit/>
          </a:bodyPr>
          <a:lstStyle/>
          <a:p>
            <a:r>
              <a:rPr lang="en-US" sz="2400" dirty="0"/>
              <a:t>"Ask questions, make mistakes, and get messy!"</a:t>
            </a:r>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{E572B201-A824-4A81-AAC1-CF77EA9DF8B0}tf11964407_win32</Template>
  <TotalTime>60</TotalTime>
  <Words>504</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Courier New</vt:lpstr>
      <vt:lpstr>Gill Sans Nova</vt:lpstr>
      <vt:lpstr>Gill Sans Nova Light</vt:lpstr>
      <vt:lpstr>Inter</vt:lpstr>
      <vt:lpstr>Sagona Book</vt:lpstr>
      <vt:lpstr>var(--zds-typography-heading, "Degular", Helvetica, arial, sans-serif)</vt:lpstr>
      <vt:lpstr>Office Theme</vt:lpstr>
      <vt:lpstr> How do we incorporate real word application of the skills we are learning?</vt:lpstr>
      <vt:lpstr>agenda</vt:lpstr>
      <vt:lpstr>introduction</vt:lpstr>
      <vt:lpstr>Key Points</vt:lpstr>
      <vt:lpstr>PowerPoint Presentation</vt:lpstr>
      <vt:lpstr>PowerPoint Presentation</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incorporate real word application of the skills we are learning?</dc:title>
  <dc:creator>V Rohith [IN]</dc:creator>
  <cp:lastModifiedBy>V Rohith [IN]</cp:lastModifiedBy>
  <cp:revision>5</cp:revision>
  <dcterms:created xsi:type="dcterms:W3CDTF">2023-01-25T15:52:34Z</dcterms:created>
  <dcterms:modified xsi:type="dcterms:W3CDTF">2023-01-25T16:55:38Z</dcterms:modified>
</cp:coreProperties>
</file>