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E867-AAA6-2658-24A9-F9E9D51C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E36F4-2262-1695-DE38-1FD5920C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607C-9777-676D-B799-7E58B3E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C9D6-E35D-0B61-3179-DA9F0022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B5A3-9D09-368C-FBF4-593926F9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0C01-F276-2F1B-F309-C064293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1301-8BD3-6ECB-79A9-16B0EE66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57FC-7AE3-6881-5F30-5DC86CC9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AD64-3F7B-6C59-6297-2734029B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286B-4520-63FC-78A9-3FF977A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87BC7-B34A-7DDF-B0E8-F9D9EAA4D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82F0-559E-AEB7-B086-3E772723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FC78-86C8-F872-1AE3-3A0A71C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27AB-7832-B32A-51F2-3542086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1DBF-C957-1156-23E2-E3A9715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1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931B-04E7-7BA2-5197-594F9583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84A0-D089-1AC0-8626-FEC75E0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3D3A-4B6F-3826-C124-8B9BB289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DF0D-96F1-D9DE-5ECA-B227F835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FC84-AB34-C111-73B9-9798B735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9EFF-C26E-8D85-1A10-41738C7A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F3336-53E7-3989-FD6A-36E64172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171F-88A7-D8DD-3E83-638038F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BD61-AD7E-D84E-7452-490C97BC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3A52-5643-6DC4-B845-473601F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4A25-6259-8810-7624-6F17E285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7420-7628-32F8-5077-4AD382BD1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7B9E-E282-A899-29E2-4EDDA8D8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C4D47-F2FC-6C9A-A59E-DB174D28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61A2-4DF7-E56C-AC56-1FB4CA69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AD1A5-4341-B0C4-8B6A-A014A27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018E-4478-7AA8-237D-B99ADD62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76B0-FD2E-7832-A1AB-92A18152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4CF5-B999-CC6D-70CD-C38C60FF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12225-1079-DEF4-3524-FB2D9E0BF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7EF29-D73D-D20C-721E-400B2B8DB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90138-E37F-05BD-7A2C-5021FBF9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EB61-9C44-08C5-F765-49D4EAF6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907-5AEB-A435-4E1C-D176B0E5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982-5198-E811-B0A4-1598C8C1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F36A1-CB92-F4C3-FAD8-5214271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6C774-B65A-E85B-3CF9-16F3DFE9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BB46E-D224-8BD1-C0C6-0279BCA7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8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02163-BDEE-6AFE-AC43-C876D9EB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5AD3-A15B-3008-D8E9-71F9E7C0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6C6F-7502-5C5B-4A70-49495E23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8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76C2-E924-4488-BA3F-491C2636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55A-6CAF-DE9D-9E31-1C866DC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E123-52F2-2508-0D41-8F631CEE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578B-A28A-BC93-EE2B-903C2AB4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F5F5-72DD-D14E-CBE9-D6F203F5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ED410-E115-646A-02C7-AF1C9A19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6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7B07-98D5-8FB9-A535-12DA62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A0066-B0D0-6564-FC45-E6D64F2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FDC0A-2048-CFDE-34D7-3BEDFD15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18C4D-DD07-BDEF-4E22-5D17624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C83D8-1CE6-1FE1-1BDD-25F05FE0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87935-47CB-F27D-4382-EFB9ED78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A6955-EA0E-32C8-8635-2D5FF1DF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2B45-CD72-DD67-B01E-2A4CE194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BDBB-801E-C33A-8AB3-62825ECCE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F622-FC0D-44E1-936E-8144834B41B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B1CD-1094-4ED2-2D8F-675CBDEE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8842-7C4B-6A67-8F7E-B13DA1AD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EA2-32D8-4343-8EE0-1EE3BEEAC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apps/maker/data-platform/data-platform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C23-0281-612A-9A77-731DE82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Pages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CF2E5-828F-4255-CE56-DC1A456EF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2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28E-4810-A70C-68A7-079C5AEF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AE8C-6700-FC5C-A442-C0081C76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Microsoft Power Pages is a secure, enterprise-grade, low-code software as a service (SaaS) platform for creating, hosting, and administering modern external-facing business websites.</a:t>
            </a: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Power pages is a Low-code or No code portal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websites that seamlessly work across web browsers and devices, Makers can build powerful and engaging sites without writing a single line of code.</a:t>
            </a: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Pages enables you to rapidly design, configure, and publish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Pages is the newest member of the Microsoft Power Platform family. With Power Pages, you can build sites by using the same shared business data stored in 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2"/>
              </a:rPr>
              <a:t>Microsoft Dataverse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that you use for building apps, workflows, intelligent virtual agents, reports, and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9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95CA-CBA3-ECE2-2812-769E1DD5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23A4-DFBF-0334-9902-1EF0B6A7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Pages inbuilt security is its core. It allows organizations to securely enable access of their business data to their users (internal or external) through Power Pages authorization rules.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Pages provides deep integration with other 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2"/>
              </a:rPr>
              <a:t>Microsoft Power Platform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components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Dataverse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: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enables users to securely store and manage data that's used by business applications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and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forms, views, charts, and dashboards to easily surface Dataverse data.</a:t>
            </a: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With Power Pages, integrate with Power BI to access components like reports, dashboards, and tiles.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Automate :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With Power Pages, use Power Automate for plug-ins, workflows, automated cloud flows, or to extend business logic and interact with data and events coming and going in and out of Dataverse.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Apps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: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enables anyone to create no-code/low-code custom mobile and web apps to share and collect data and streamline business processes.</a:t>
            </a: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Virtual Agents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enables teams to easily create and publish AI-driven chatbot experiences. With Power Pages,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7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 Pages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Pages</dc:title>
  <dc:creator>V Rohith [IN]</dc:creator>
  <cp:lastModifiedBy>V Rohith [IN]</cp:lastModifiedBy>
  <cp:revision>1</cp:revision>
  <dcterms:created xsi:type="dcterms:W3CDTF">2023-02-27T16:01:27Z</dcterms:created>
  <dcterms:modified xsi:type="dcterms:W3CDTF">2023-02-28T06:18:48Z</dcterms:modified>
</cp:coreProperties>
</file>