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468412" y="1994408"/>
            <a:ext cx="7077456" cy="1243584"/>
          </a:xfrm>
        </p:spPr>
        <p:txBody>
          <a:bodyPr/>
          <a:lstStyle/>
          <a:p>
            <a:pPr algn="just">
              <a:spcBef>
                <a:spcPts val="0"/>
              </a:spcBef>
            </a:pPr>
            <a:r>
              <a:rPr lang="en-US" sz="4400" dirty="0"/>
              <a:t>TALATAM VEERA SHANKAR</a:t>
            </a:r>
            <a:r>
              <a:rPr lang="en-US" sz="6600" dirty="0"/>
              <a:t>                           </a:t>
            </a:r>
            <a:endParaRPr lang="en-IN" sz="66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701310" y="3620008"/>
            <a:ext cx="7077456" cy="868680"/>
          </a:xfrm>
        </p:spPr>
        <p:txBody>
          <a:bodyPr>
            <a:normAutofit/>
          </a:bodyPr>
          <a:lstStyle/>
          <a:p>
            <a:r>
              <a:rPr lang="en-US" sz="3200" b="1" dirty="0">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3" name="Picture 2">
            <a:extLst>
              <a:ext uri="{FF2B5EF4-FFF2-40B4-BE49-F238E27FC236}">
                <a16:creationId xmlns:a16="http://schemas.microsoft.com/office/drawing/2014/main" id="{70B4671D-2FD7-1A90-6047-4A075614BD4D}"/>
              </a:ext>
            </a:extLst>
          </p:cNvPr>
          <p:cNvPicPr>
            <a:picLocks noChangeAspect="1"/>
          </p:cNvPicPr>
          <p:nvPr/>
        </p:nvPicPr>
        <p:blipFill>
          <a:blip r:embed="rId2"/>
          <a:stretch/>
        </p:blipFill>
        <p:spPr>
          <a:xfrm>
            <a:off x="173784" y="1867554"/>
            <a:ext cx="11568791" cy="967824"/>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KEY LOGGER AND SECURITY</a:t>
            </a: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AGENDA                                               </a:t>
            </a:r>
            <a:br>
              <a:rPr lang="en-US" sz="5400" u="sng" spc="5" dirty="0"/>
            </a:b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20" dirty="0"/>
              <a:t>P</a:t>
            </a:r>
            <a:r>
              <a:rPr lang="en-IN" sz="5400" u="sng" spc="15" dirty="0"/>
              <a:t>ROB</a:t>
            </a:r>
            <a:r>
              <a:rPr lang="en-IN" sz="5400" u="sng" spc="55" dirty="0"/>
              <a:t>L</a:t>
            </a:r>
            <a:r>
              <a:rPr lang="en-IN" sz="5400" u="sng" spc="-20" dirty="0"/>
              <a:t>E</a:t>
            </a:r>
            <a:r>
              <a:rPr lang="en-IN" sz="5400" u="sng" spc="20" dirty="0"/>
              <a:t>M </a:t>
            </a:r>
            <a:r>
              <a:rPr lang="en-IN" sz="5400" u="sng" spc="10" dirty="0"/>
              <a:t>S</a:t>
            </a:r>
            <a:r>
              <a:rPr lang="en-IN" sz="5400" u="sng" spc="-370" dirty="0"/>
              <a:t>T</a:t>
            </a:r>
            <a:r>
              <a:rPr lang="en-IN" sz="5400" u="sng" spc="-375" dirty="0"/>
              <a:t>A</a:t>
            </a:r>
            <a:r>
              <a:rPr lang="en-IN" sz="5400" u="sng" spc="15" dirty="0"/>
              <a:t>T</a:t>
            </a:r>
            <a:r>
              <a:rPr lang="en-IN" sz="5400" u="sng" spc="-10" dirty="0"/>
              <a:t>E</a:t>
            </a:r>
            <a:r>
              <a:rPr lang="en-IN" sz="5400" u="sng" spc="-20" dirty="0"/>
              <a:t>ME</a:t>
            </a:r>
            <a:r>
              <a:rPr lang="en-IN" sz="5400" u="sng" spc="10" dirty="0"/>
              <a:t>NT </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5" dirty="0"/>
              <a:t>PROJECT </a:t>
            </a:r>
            <a:r>
              <a:rPr lang="en-IN" sz="5400" u="sng" spc="-20" dirty="0"/>
              <a:t>OVERVIEW</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fontScale="90000"/>
          </a:bodyPr>
          <a:lstStyle/>
          <a:p>
            <a:r>
              <a:rPr lang="en-US" sz="5400" u="sng" spc="25" dirty="0"/>
              <a:t>W</a:t>
            </a:r>
            <a:r>
              <a:rPr lang="en-US" sz="5400" u="sng" spc="-20" dirty="0"/>
              <a:t>H</a:t>
            </a:r>
            <a:r>
              <a:rPr lang="en-US" sz="5400" u="sng" spc="20" dirty="0"/>
              <a:t>O</a:t>
            </a:r>
            <a:r>
              <a:rPr lang="en-US" sz="5400" u="sng" spc="-235" dirty="0"/>
              <a:t> </a:t>
            </a:r>
            <a:r>
              <a:rPr lang="en-US" sz="5400" u="sng" spc="-10" dirty="0"/>
              <a:t>AR</a:t>
            </a:r>
            <a:r>
              <a:rPr lang="en-US" sz="5400" u="sng" spc="15" dirty="0"/>
              <a:t>E</a:t>
            </a:r>
            <a:r>
              <a:rPr lang="en-US" sz="5400" u="sng" spc="-35" dirty="0"/>
              <a:t> </a:t>
            </a:r>
            <a:r>
              <a:rPr lang="en-US" sz="5400" u="sng" spc="-10" dirty="0"/>
              <a:t>T</a:t>
            </a:r>
            <a:r>
              <a:rPr lang="en-US" sz="5400" u="sng" spc="-15" dirty="0"/>
              <a:t>H</a:t>
            </a:r>
            <a:r>
              <a:rPr lang="en-US" sz="5400" u="sng" spc="15" dirty="0"/>
              <a:t>E</a:t>
            </a:r>
            <a:r>
              <a:rPr lang="en-US" sz="5400" u="sng" spc="-35" dirty="0"/>
              <a:t> </a:t>
            </a:r>
            <a:r>
              <a:rPr lang="en-US" sz="5400" u="sng" spc="-20" dirty="0"/>
              <a:t>E</a:t>
            </a:r>
            <a:r>
              <a:rPr lang="en-US" sz="5400" u="sng" spc="30" dirty="0"/>
              <a:t>N</a:t>
            </a:r>
            <a:r>
              <a:rPr lang="en-US" sz="5400" u="sng" spc="15" dirty="0"/>
              <a:t>D</a:t>
            </a:r>
            <a:r>
              <a:rPr lang="en-US" sz="5400" u="sng" spc="-45" dirty="0"/>
              <a:t> </a:t>
            </a:r>
            <a:r>
              <a:rPr lang="en-US" sz="5400" u="sng" dirty="0"/>
              <a:t>U</a:t>
            </a:r>
            <a:r>
              <a:rPr lang="en-US" sz="5400" u="sng" spc="10" dirty="0"/>
              <a:t>S</a:t>
            </a:r>
            <a:r>
              <a:rPr lang="en-US" sz="5400" u="sng" spc="-25" dirty="0"/>
              <a:t>E</a:t>
            </a:r>
            <a:r>
              <a:rPr lang="en-US" sz="5400" u="sng" spc="-10" dirty="0"/>
              <a:t>R</a:t>
            </a:r>
            <a:r>
              <a:rPr lang="en-US" sz="5400" u="sng" spc="5" dirty="0"/>
              <a: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820333"/>
            <a:ext cx="9689394" cy="859055"/>
          </a:xfrm>
        </p:spPr>
        <p:txBody>
          <a:bodyPr>
            <a:normAutofit fontScale="90000"/>
          </a:bodyPr>
          <a:lstStyle/>
          <a:p>
            <a:r>
              <a:rPr lang="en-US" sz="5400" u="sng" spc="-40" dirty="0"/>
              <a:t>Y</a:t>
            </a:r>
            <a:r>
              <a:rPr lang="en-US" sz="5400" u="sng" spc="10" dirty="0"/>
              <a:t>O</a:t>
            </a:r>
            <a:r>
              <a:rPr lang="en-US" sz="5400" u="sng" spc="25" dirty="0"/>
              <a:t>U</a:t>
            </a:r>
            <a:r>
              <a:rPr lang="en-US" sz="5400" u="sng" dirty="0"/>
              <a:t>R</a:t>
            </a:r>
            <a:r>
              <a:rPr lang="en-US" sz="5400" u="sng" spc="5" dirty="0"/>
              <a:t> </a:t>
            </a:r>
            <a:r>
              <a:rPr lang="en-US" sz="5400" u="sng" spc="25" dirty="0"/>
              <a:t>S</a:t>
            </a:r>
            <a:r>
              <a:rPr lang="en-US" sz="5400" u="sng" spc="10" dirty="0"/>
              <a:t>O</a:t>
            </a:r>
            <a:r>
              <a:rPr lang="en-US" sz="5400" u="sng" spc="25" dirty="0"/>
              <a:t>LU</a:t>
            </a:r>
            <a:r>
              <a:rPr lang="en-US" sz="5400" u="sng" spc="-35" dirty="0"/>
              <a:t>T</a:t>
            </a:r>
            <a:r>
              <a:rPr lang="en-US" sz="5400" u="sng" spc="-30" dirty="0"/>
              <a:t>I</a:t>
            </a:r>
            <a:r>
              <a:rPr lang="en-US" sz="5400" u="sng" spc="10" dirty="0"/>
              <a:t>O</a:t>
            </a:r>
            <a:r>
              <a:rPr lang="en-US" sz="5400" u="sng" dirty="0"/>
              <a:t>N</a:t>
            </a:r>
            <a:r>
              <a:rPr lang="en-US" sz="5400" u="sng" spc="-345" dirty="0"/>
              <a:t> </a:t>
            </a:r>
            <a:r>
              <a:rPr lang="en-US" sz="5400" u="sng" spc="-35" dirty="0"/>
              <a:t>A</a:t>
            </a:r>
            <a:r>
              <a:rPr lang="en-US" sz="5400" u="sng" spc="-5" dirty="0"/>
              <a:t>N</a:t>
            </a:r>
            <a:r>
              <a:rPr lang="en-US" sz="5400" u="sng" dirty="0"/>
              <a:t>D</a:t>
            </a:r>
            <a:r>
              <a:rPr lang="en-US" sz="5400" u="sng" spc="35" dirty="0"/>
              <a:t> </a:t>
            </a:r>
            <a:r>
              <a:rPr lang="en-US" sz="5400" u="sng" spc="-30" dirty="0"/>
              <a:t>I</a:t>
            </a:r>
            <a:r>
              <a:rPr lang="en-US" sz="5400" u="sng" spc="-35" dirty="0"/>
              <a:t>T</a:t>
            </a:r>
            <a:r>
              <a:rPr lang="en-US" sz="5400" u="sng" dirty="0"/>
              <a:t>S</a:t>
            </a:r>
            <a:r>
              <a:rPr lang="en-US" sz="5400" u="sng" spc="60" dirty="0"/>
              <a:t> </a:t>
            </a:r>
            <a:r>
              <a:rPr lang="en-US" sz="5400" u="sng" spc="-295" dirty="0"/>
              <a:t>V</a:t>
            </a:r>
            <a:r>
              <a:rPr lang="en-US" sz="5400" u="sng" spc="-35" dirty="0"/>
              <a:t>A</a:t>
            </a:r>
            <a:r>
              <a:rPr lang="en-US" sz="5400" u="sng" spc="25" dirty="0"/>
              <a:t>LU</a:t>
            </a:r>
            <a:r>
              <a:rPr lang="en-US" sz="5400" u="sng" dirty="0"/>
              <a:t>E</a:t>
            </a:r>
            <a:r>
              <a:rPr lang="en-US" sz="5400" u="sng" spc="-65" dirty="0"/>
              <a:t> </a:t>
            </a:r>
            <a:r>
              <a:rPr lang="en-US" sz="5400" u="sng" spc="-15" dirty="0"/>
              <a:t>P</a:t>
            </a:r>
            <a:r>
              <a:rPr lang="en-US" sz="5400" u="sng" spc="-30" dirty="0"/>
              <a:t>R</a:t>
            </a:r>
            <a:r>
              <a:rPr lang="en-US" sz="5400" u="sng" spc="10" dirty="0"/>
              <a:t>O</a:t>
            </a:r>
            <a:r>
              <a:rPr lang="en-US" sz="5400" u="sng" spc="-15" dirty="0"/>
              <a:t>P</a:t>
            </a:r>
            <a:r>
              <a:rPr lang="en-US" sz="5400" u="sng" spc="10" dirty="0"/>
              <a:t>O</a:t>
            </a:r>
            <a:r>
              <a:rPr lang="en-US" sz="5400" u="sng" spc="25" dirty="0"/>
              <a:t>S</a:t>
            </a:r>
            <a:r>
              <a:rPr lang="en-US" sz="5400" u="sng" spc="-30" dirty="0"/>
              <a:t>I</a:t>
            </a:r>
            <a:r>
              <a:rPr lang="en-US" sz="5400" u="sng" spc="-35" dirty="0"/>
              <a:t>T</a:t>
            </a:r>
            <a:r>
              <a:rPr lang="en-US" sz="5400" u="sng" spc="-30" dirty="0"/>
              <a:t>I</a:t>
            </a:r>
            <a:r>
              <a:rPr lang="en-US" sz="5400" u="sng" spc="10" dirty="0"/>
              <a:t>O</a:t>
            </a:r>
            <a:r>
              <a:rPr lang="en-US" sz="5400" u="sng" dirty="0"/>
              <a:t>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fontScale="90000"/>
          </a:bodyPr>
          <a:lstStyle/>
          <a:p>
            <a:r>
              <a:rPr lang="en-US" sz="5400" u="sng" spc="15" dirty="0"/>
              <a:t>THE</a:t>
            </a:r>
            <a:r>
              <a:rPr lang="en-US" sz="5400" u="sng" spc="20" dirty="0"/>
              <a:t> </a:t>
            </a:r>
            <a:r>
              <a:rPr lang="en-US" sz="5400" u="sng" spc="10" dirty="0"/>
              <a:t>WOW</a:t>
            </a:r>
            <a:r>
              <a:rPr lang="en-US" sz="5400" u="sng" spc="85" dirty="0"/>
              <a:t> </a:t>
            </a:r>
            <a:r>
              <a:rPr lang="en-US" sz="5400" u="sng" spc="10" dirty="0"/>
              <a:t>IN</a:t>
            </a:r>
            <a:r>
              <a:rPr lang="en-US" sz="5400" u="sng" spc="-5" dirty="0"/>
              <a:t> </a:t>
            </a:r>
            <a:r>
              <a:rPr lang="en-US" sz="5400" u="sng" spc="15" dirty="0"/>
              <a:t>YOUR</a:t>
            </a:r>
            <a:r>
              <a:rPr lang="en-US" sz="5400" u="sng" spc="-10" dirty="0"/>
              <a:t> </a:t>
            </a:r>
            <a:r>
              <a:rPr lang="en-US" sz="5400" u="sng" spc="20" dirty="0"/>
              <a:t>SOLUTION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 u="sng" dirty="0"/>
              <a:t>MODELLING</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60</TotalTime>
  <Words>608</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Ink Free</vt:lpstr>
      <vt:lpstr>Inter</vt:lpstr>
      <vt:lpstr>Rozha One</vt:lpstr>
      <vt:lpstr>Times New Roman</vt:lpstr>
      <vt:lpstr>Trade Gothic LT Pro</vt:lpstr>
      <vt:lpstr>Trebuchet MS</vt:lpstr>
      <vt:lpstr>Office Theme</vt:lpstr>
      <vt:lpstr>TALATAM VEERA SHANKAR                           </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TEJA</dc:creator>
  <cp:lastModifiedBy>Aravind Polamarasetti</cp:lastModifiedBy>
  <cp:revision>6</cp:revision>
  <dcterms:created xsi:type="dcterms:W3CDTF">2024-06-14T08:53:14Z</dcterms:created>
  <dcterms:modified xsi:type="dcterms:W3CDTF">2024-06-22T05:30:49Z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