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D060-C59C-4236-AAE8-B3FAE8AADD55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FC0C-4737-4931-A05A-EC8199521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BRITT WORLD WIDE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ALL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word</a:t>
            </a:r>
          </a:p>
          <a:p>
            <a:r>
              <a:rPr lang="en-US" dirty="0" smtClean="0"/>
              <a:t>Ms excel</a:t>
            </a:r>
          </a:p>
          <a:p>
            <a:r>
              <a:rPr lang="en-US" dirty="0" smtClean="0"/>
              <a:t>Ms PowerPoint</a:t>
            </a:r>
          </a:p>
          <a:p>
            <a:r>
              <a:rPr lang="en-US" dirty="0" smtClean="0"/>
              <a:t>Ms access</a:t>
            </a:r>
          </a:p>
          <a:p>
            <a:r>
              <a:rPr lang="en-US" dirty="0" smtClean="0"/>
              <a:t>Ms outlook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Keyboard keys</a:t>
            </a:r>
          </a:p>
          <a:p>
            <a:r>
              <a:rPr lang="en-US" dirty="0" smtClean="0"/>
              <a:t>Refresh method</a:t>
            </a:r>
          </a:p>
          <a:p>
            <a:r>
              <a:rPr lang="en-US" dirty="0" smtClean="0"/>
              <a:t>Font command</a:t>
            </a:r>
          </a:p>
          <a:p>
            <a:r>
              <a:rPr lang="en-US" dirty="0" smtClean="0"/>
              <a:t>Bullets and number</a:t>
            </a:r>
          </a:p>
          <a:p>
            <a:r>
              <a:rPr lang="en-US" dirty="0" smtClean="0"/>
              <a:t>Font size </a:t>
            </a:r>
          </a:p>
          <a:p>
            <a:r>
              <a:rPr lang="en-US" dirty="0" smtClean="0"/>
              <a:t>Alignments </a:t>
            </a:r>
          </a:p>
          <a:p>
            <a:r>
              <a:rPr lang="en-US" dirty="0" smtClean="0"/>
              <a:t>Page borders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smtClean="0"/>
              <a:t>Insert row , columns</a:t>
            </a:r>
          </a:p>
          <a:p>
            <a:r>
              <a:rPr lang="en-US" dirty="0" smtClean="0"/>
              <a:t>Photo insert</a:t>
            </a:r>
          </a:p>
          <a:p>
            <a:r>
              <a:rPr lang="en-US" dirty="0" smtClean="0"/>
              <a:t>Photo move</a:t>
            </a:r>
          </a:p>
          <a:p>
            <a:r>
              <a:rPr lang="en-US" dirty="0" smtClean="0"/>
              <a:t>Short cut keys</a:t>
            </a:r>
          </a:p>
          <a:p>
            <a:r>
              <a:rPr lang="en-US" dirty="0" smtClean="0"/>
              <a:t>Mothers day exercise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</a:t>
            </a:r>
            <a:endParaRPr lang="en-US" dirty="0"/>
          </a:p>
        </p:txBody>
      </p:sp>
      <p:pic>
        <p:nvPicPr>
          <p:cNvPr id="4" name="Content Placeholder 3" descr="Pengu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</a:t>
            </a:r>
            <a:endParaRPr lang="en-US" dirty="0"/>
          </a:p>
        </p:txBody>
      </p:sp>
      <p:pic>
        <p:nvPicPr>
          <p:cNvPr id="5" name="Content Placeholder 4" descr="Chrysanthemum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Content Placeholder 5" descr="Tulips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Created by …[BALA]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BRITT WORLD WIDE</vt:lpstr>
      <vt:lpstr>Ms office</vt:lpstr>
      <vt:lpstr>Ms word</vt:lpstr>
      <vt:lpstr>Ms office</vt:lpstr>
      <vt:lpstr>Ms office </vt:lpstr>
      <vt:lpstr>Created by …[BALA]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BRITT WORLD WIDE</dc:title>
  <dc:creator>user</dc:creator>
  <cp:lastModifiedBy>user</cp:lastModifiedBy>
  <cp:revision>4</cp:revision>
  <dcterms:created xsi:type="dcterms:W3CDTF">2023-02-17T14:15:43Z</dcterms:created>
  <dcterms:modified xsi:type="dcterms:W3CDTF">2023-04-12T14:33:49Z</dcterms:modified>
</cp:coreProperties>
</file>