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70" r:id="rId5"/>
    <p:sldId id="271" r:id="rId6"/>
    <p:sldId id="272" r:id="rId7"/>
    <p:sldId id="273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75AF-37D7-4056-9DC2-82368B98E8C0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7E79-C6E3-4DA0-B232-702FE837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datasets/mirzahasnine/loan-data-s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5105400"/>
            <a:ext cx="6400800" cy="1752600"/>
          </a:xfrm>
        </p:spPr>
        <p:txBody>
          <a:bodyPr/>
          <a:lstStyle/>
          <a:p>
            <a:r>
              <a:rPr lang="en-US" dirty="0" smtClean="0"/>
              <a:t>Welcome to all</a:t>
            </a:r>
            <a:endParaRPr lang="en-US" dirty="0"/>
          </a:p>
        </p:txBody>
      </p:sp>
      <p:pic>
        <p:nvPicPr>
          <p:cNvPr id="5" name="Picture 4" descr="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214554"/>
            <a:ext cx="7094282" cy="2000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Security[Testing]</a:t>
            </a:r>
            <a:endParaRPr lang="en-US" dirty="0"/>
          </a:p>
        </p:txBody>
      </p:sp>
      <p:pic>
        <p:nvPicPr>
          <p:cNvPr id="5" name="Content Placeholder 4" descr="owas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160265"/>
            <a:ext cx="6888275" cy="4911941"/>
          </a:xfrm>
        </p:spPr>
      </p:pic>
      <p:pic>
        <p:nvPicPr>
          <p:cNvPr id="4" name="Picture 3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766" y="6000763"/>
            <a:ext cx="2026952" cy="571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7"/>
            <a:ext cx="86868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614" y="4429132"/>
            <a:ext cx="8800104" cy="15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00000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68" y="6072211"/>
            <a:ext cx="2533650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0075"/>
            <a:ext cx="8229600" cy="286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5643578"/>
            <a:ext cx="2533650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</a:t>
            </a:r>
          </a:p>
          <a:p>
            <a:r>
              <a:rPr lang="en-US" dirty="0" smtClean="0"/>
              <a:t>NOSQL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Power BI</a:t>
            </a:r>
          </a:p>
          <a:p>
            <a:r>
              <a:rPr lang="en-US" dirty="0" smtClean="0"/>
              <a:t>R </a:t>
            </a:r>
            <a:r>
              <a:rPr lang="en-US" dirty="0" err="1" smtClean="0"/>
              <a:t>proggramming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ML</a:t>
            </a:r>
          </a:p>
          <a:p>
            <a:r>
              <a:rPr lang="en-US" dirty="0" smtClean="0"/>
              <a:t>etc..</a:t>
            </a:r>
          </a:p>
          <a:p>
            <a:r>
              <a:rPr lang="en-US" sz="1700" dirty="0" smtClean="0">
                <a:hlinkClick r:id="rId2"/>
              </a:rPr>
              <a:t>https://www.kaggle.com/datasets/mirzahasnine/loan-data-set</a:t>
            </a:r>
            <a:r>
              <a:rPr lang="en-US" sz="1700" dirty="0" smtClean="0"/>
              <a:t> </a:t>
            </a:r>
            <a:endParaRPr lang="en-US" dirty="0"/>
          </a:p>
        </p:txBody>
      </p:sp>
      <p:pic>
        <p:nvPicPr>
          <p:cNvPr id="4" name="Picture 3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4786322"/>
            <a:ext cx="2533650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Data</a:t>
            </a:r>
            <a:br>
              <a:rPr lang="en-US" dirty="0" smtClean="0"/>
            </a:br>
            <a:r>
              <a:rPr lang="en-US" dirty="0" smtClean="0"/>
              <a:t>[Face book SYSTEM Design]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15" y="1632166"/>
            <a:ext cx="9015264" cy="41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5357826"/>
            <a:ext cx="2533650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&amp; Block Chain[</a:t>
            </a:r>
            <a:r>
              <a:rPr lang="en-US" dirty="0" err="1" smtClean="0"/>
              <a:t>Dapps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073551" cy="349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5214950"/>
            <a:ext cx="25336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85794"/>
            <a:ext cx="75628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5857892"/>
            <a:ext cx="2280301" cy="6429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Developer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6391"/>
            <a:ext cx="8765624" cy="442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92" y="5214950"/>
            <a:ext cx="25336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Placements[JOBS]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Active Income</a:t>
            </a:r>
          </a:p>
          <a:p>
            <a:r>
              <a:rPr lang="en-US" dirty="0" smtClean="0"/>
              <a:t>Passive Income</a:t>
            </a:r>
          </a:p>
          <a:p>
            <a:r>
              <a:rPr lang="en-US" dirty="0" smtClean="0"/>
              <a:t>Royalty Income</a:t>
            </a:r>
          </a:p>
          <a:p>
            <a:endParaRPr lang="en-US" dirty="0" smtClean="0"/>
          </a:p>
          <a:p>
            <a:r>
              <a:rPr lang="en-US" dirty="0" smtClean="0"/>
              <a:t>Monthly Income</a:t>
            </a:r>
          </a:p>
          <a:p>
            <a:r>
              <a:rPr lang="en-US" dirty="0" smtClean="0"/>
              <a:t>One Time Income</a:t>
            </a:r>
          </a:p>
          <a:p>
            <a:r>
              <a:rPr lang="en-US" dirty="0" smtClean="0"/>
              <a:t>Life time Income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Company Jobs</a:t>
            </a:r>
          </a:p>
          <a:p>
            <a:r>
              <a:rPr lang="en-US" dirty="0" smtClean="0"/>
              <a:t>Cyber Sec / Freelancer</a:t>
            </a:r>
          </a:p>
          <a:p>
            <a:r>
              <a:rPr lang="en-US" dirty="0" smtClean="0"/>
              <a:t>Royalty[Website Traffic]</a:t>
            </a:r>
          </a:p>
          <a:p>
            <a:endParaRPr lang="en-US" dirty="0" smtClean="0"/>
          </a:p>
          <a:p>
            <a:r>
              <a:rPr lang="en-US" dirty="0" smtClean="0"/>
              <a:t>Company Jobs/Startups</a:t>
            </a:r>
          </a:p>
          <a:p>
            <a:r>
              <a:rPr lang="en-US" dirty="0" smtClean="0"/>
              <a:t>Bounty</a:t>
            </a:r>
          </a:p>
          <a:p>
            <a:r>
              <a:rPr lang="en-US" dirty="0" smtClean="0"/>
              <a:t>Make New IT Product</a:t>
            </a:r>
          </a:p>
          <a:p>
            <a:endParaRPr lang="en-US" dirty="0" smtClean="0"/>
          </a:p>
        </p:txBody>
      </p:sp>
      <p:pic>
        <p:nvPicPr>
          <p:cNvPr id="8" name="Picture 7" descr="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5857892"/>
            <a:ext cx="25336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&amp; Development with </a:t>
            </a:r>
            <a:br>
              <a:rPr lang="en-US" dirty="0" smtClean="0"/>
            </a:b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Revenue Based[Designation]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Problem solving Skills[Programming]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Software Developing[PHP,ASP, </a:t>
            </a:r>
            <a:r>
              <a:rPr lang="en-US" dirty="0" err="1" smtClean="0"/>
              <a:t>SPRING,Django</a:t>
            </a:r>
            <a:r>
              <a:rPr lang="en-US" dirty="0" smtClean="0"/>
              <a:t>..]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Cyber Sec / Pen tester[Linux, PYTHON]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Data Analyst/Data scientist[BIGDATA/R/NOSQL]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BLOCKCHAIN Developer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266" name="AutoShape 2" descr="blob:https://web.whatsapp.com/30f83bbc-f97a-49b6-b5b2-112c1fe2e25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5214950"/>
            <a:ext cx="2533650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060" y="408422"/>
            <a:ext cx="6530212" cy="5520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6000768"/>
            <a:ext cx="25336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497" y="346917"/>
            <a:ext cx="6440338" cy="552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6072211"/>
            <a:ext cx="25336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90542"/>
            <a:ext cx="61817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000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5857892"/>
            <a:ext cx="25336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120 Cr - Total Users(app)</a:t>
            </a:r>
          </a:p>
          <a:p>
            <a:r>
              <a:rPr lang="en-US" dirty="0" smtClean="0"/>
              <a:t>5 Cr[</a:t>
            </a:r>
            <a:r>
              <a:rPr lang="en-US" dirty="0" err="1" smtClean="0"/>
              <a:t>Youtube</a:t>
            </a:r>
            <a:r>
              <a:rPr lang="en-US" dirty="0" smtClean="0"/>
              <a:t>] – Daily Users</a:t>
            </a:r>
          </a:p>
          <a:p>
            <a:r>
              <a:rPr lang="en-US" dirty="0" smtClean="0"/>
              <a:t>5% people only using </a:t>
            </a:r>
            <a:r>
              <a:rPr lang="en-US" dirty="0" err="1" smtClean="0"/>
              <a:t>Youtube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Target</a:t>
            </a:r>
            <a:r>
              <a:rPr lang="en-US" dirty="0" smtClean="0"/>
              <a:t>:[User-friendly UI / Helping Mind]</a:t>
            </a:r>
            <a:endParaRPr lang="en-US" dirty="0" smtClean="0"/>
          </a:p>
          <a:p>
            <a:r>
              <a:rPr lang="en-US" dirty="0" smtClean="0"/>
              <a:t>50K </a:t>
            </a:r>
            <a:r>
              <a:rPr lang="en-US" dirty="0" smtClean="0"/>
              <a:t>users daily</a:t>
            </a:r>
            <a:endParaRPr lang="en-US" dirty="0" smtClean="0"/>
          </a:p>
          <a:p>
            <a:r>
              <a:rPr lang="en-US" dirty="0" smtClean="0"/>
              <a:t>0.05% Global Population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5572140"/>
            <a:ext cx="25336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 solving skills[</a:t>
            </a:r>
            <a:r>
              <a:rPr lang="en-US" b="1" u="sng" dirty="0" err="1" smtClean="0"/>
              <a:t>leet</a:t>
            </a:r>
            <a:r>
              <a:rPr lang="en-US" b="1" u="sng" dirty="0" smtClean="0"/>
              <a:t> code]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Algorithm &amp; Flow</a:t>
            </a:r>
          </a:p>
          <a:p>
            <a:r>
              <a:rPr lang="en-US" dirty="0" smtClean="0"/>
              <a:t>Loops &amp; Nested</a:t>
            </a:r>
          </a:p>
          <a:p>
            <a:r>
              <a:rPr lang="en-US" dirty="0" smtClean="0"/>
              <a:t>Function 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Oops</a:t>
            </a:r>
          </a:p>
          <a:p>
            <a:r>
              <a:rPr lang="en-US" dirty="0" smtClean="0"/>
              <a:t>Strings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</a:p>
          <a:p>
            <a:r>
              <a:rPr lang="en-US" b="1" dirty="0" smtClean="0"/>
              <a:t>System Design</a:t>
            </a:r>
          </a:p>
          <a:p>
            <a:r>
              <a:rPr lang="en-US" dirty="0" smtClean="0"/>
              <a:t>Data structure </a:t>
            </a:r>
          </a:p>
          <a:p>
            <a:r>
              <a:rPr lang="en-US" dirty="0" smtClean="0"/>
              <a:t>MAANG COMPANIES</a:t>
            </a:r>
          </a:p>
          <a:p>
            <a:r>
              <a:rPr lang="en-US" dirty="0" smtClean="0"/>
              <a:t>3000+ tech companies</a:t>
            </a:r>
          </a:p>
          <a:p>
            <a:endParaRPr lang="en-US" dirty="0"/>
          </a:p>
        </p:txBody>
      </p:sp>
      <p:pic>
        <p:nvPicPr>
          <p:cNvPr id="5" name="Picture 4" descr="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5214950"/>
            <a:ext cx="2533650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&amp; cloud[GITHUB]</a:t>
            </a:r>
            <a:br>
              <a:rPr lang="en-US" dirty="0" smtClean="0"/>
            </a:br>
            <a:r>
              <a:rPr lang="en-US" dirty="0" smtClean="0"/>
              <a:t>50K – 50L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r>
              <a:rPr lang="en-US" dirty="0" smtClean="0"/>
              <a:t>Backend[SQL,NOSQL]</a:t>
            </a:r>
          </a:p>
          <a:p>
            <a:r>
              <a:rPr lang="en-US" dirty="0" smtClean="0"/>
              <a:t>Core Application</a:t>
            </a:r>
          </a:p>
          <a:p>
            <a:r>
              <a:rPr lang="en-US" dirty="0" smtClean="0"/>
              <a:t>Apps Using API</a:t>
            </a:r>
          </a:p>
          <a:p>
            <a:r>
              <a:rPr lang="en-US" dirty="0" smtClean="0"/>
              <a:t>Manual Testing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Framework Install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Framework Apps</a:t>
            </a:r>
          </a:p>
          <a:p>
            <a:r>
              <a:rPr lang="en-US" dirty="0" smtClean="0"/>
              <a:t>Basic CRUD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API Access</a:t>
            </a:r>
          </a:p>
          <a:p>
            <a:r>
              <a:rPr lang="en-US" dirty="0" smtClean="0"/>
              <a:t>Cloud Storage</a:t>
            </a:r>
          </a:p>
          <a:p>
            <a:r>
              <a:rPr lang="en-US" dirty="0" smtClean="0"/>
              <a:t>Min Security [5 attacks]</a:t>
            </a:r>
            <a:endParaRPr lang="en-US" dirty="0"/>
          </a:p>
        </p:txBody>
      </p:sp>
      <p:pic>
        <p:nvPicPr>
          <p:cNvPr id="5" name="Picture 4" descr="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5214950"/>
            <a:ext cx="2533650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191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Placements[JOBS]</vt:lpstr>
      <vt:lpstr>Learning &amp; Development with  IT</vt:lpstr>
      <vt:lpstr>Slide 4</vt:lpstr>
      <vt:lpstr>Slide 5</vt:lpstr>
      <vt:lpstr>Slide 6</vt:lpstr>
      <vt:lpstr>Making Traffic</vt:lpstr>
      <vt:lpstr>Problem solving skills[leet code]</vt:lpstr>
      <vt:lpstr>Server &amp; cloud[GITHUB] 50K – 50L</vt:lpstr>
      <vt:lpstr>Cyber Security[Testing]</vt:lpstr>
      <vt:lpstr>Cyber Sec</vt:lpstr>
      <vt:lpstr>Cyber Sec</vt:lpstr>
      <vt:lpstr>Big Data</vt:lpstr>
      <vt:lpstr>Big Data [Face book SYSTEM Design]</vt:lpstr>
      <vt:lpstr>Cloud &amp; Block Chain[Dapps]</vt:lpstr>
      <vt:lpstr>Slide 16</vt:lpstr>
      <vt:lpstr>Blockchain Developer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Britt world wide</dc:title>
  <dc:creator>pc</dc:creator>
  <cp:lastModifiedBy>pc</cp:lastModifiedBy>
  <cp:revision>13</cp:revision>
  <dcterms:created xsi:type="dcterms:W3CDTF">2023-03-13T14:02:39Z</dcterms:created>
  <dcterms:modified xsi:type="dcterms:W3CDTF">2023-03-14T03:22:12Z</dcterms:modified>
</cp:coreProperties>
</file>