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5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93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Name: Failed Banking Transaction Analysis</a:t>
            </a:r>
          </a:p>
          <a:p>
            <a:r>
              <a:rPr dirty="0"/>
              <a:t>Objective: Identify and analyze failed banking transactions to improve customer experience and reduce financial losses.</a:t>
            </a:r>
          </a:p>
          <a:p>
            <a:r>
              <a:rPr dirty="0"/>
              <a:t>Tools Used: Google Cloud Storage, </a:t>
            </a:r>
            <a:r>
              <a:rPr dirty="0" err="1"/>
              <a:t>Dataproc</a:t>
            </a:r>
            <a:r>
              <a:rPr dirty="0"/>
              <a:t>, </a:t>
            </a:r>
            <a:r>
              <a:rPr dirty="0" err="1"/>
              <a:t>PySpark</a:t>
            </a:r>
            <a:r>
              <a:rPr dirty="0"/>
              <a:t>, Cloud SQL, </a:t>
            </a:r>
            <a:r>
              <a:rPr dirty="0" err="1"/>
              <a:t>BigQuery</a:t>
            </a:r>
            <a:r>
              <a:rPr dirty="0"/>
              <a:t>, Looker Studio.</a:t>
            </a:r>
          </a:p>
          <a:p>
            <a:r>
              <a:rPr dirty="0"/>
              <a:t>Steps Involved: Data Collection, Data Cleaning, Database Setup, Data Loading, and Data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473E5-2CD2-0DF9-219D-5ED385D7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0" y="152166"/>
            <a:ext cx="5365566" cy="31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59C33-375C-41EA-91BC-245B7709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335481"/>
            <a:ext cx="6681355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successfully identified failed transactions and their underlying patterns.</a:t>
            </a:r>
          </a:p>
          <a:p>
            <a:r>
              <a:rPr dirty="0"/>
              <a:t>Future enhancements:</a:t>
            </a:r>
          </a:p>
          <a:p>
            <a:r>
              <a:rPr dirty="0"/>
              <a:t>  Real-time failure monitoring.</a:t>
            </a:r>
          </a:p>
          <a:p>
            <a:r>
              <a:rPr dirty="0"/>
              <a:t>  Predictive analysis for proactive issue detection.</a:t>
            </a:r>
          </a:p>
          <a:p>
            <a:r>
              <a:rPr dirty="0"/>
              <a:t>  Integration with machine learning for fraud 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681" y="2768600"/>
            <a:ext cx="6347713" cy="1320800"/>
          </a:xfrm>
        </p:spPr>
        <p:txBody>
          <a:bodyPr>
            <a:normAutofit/>
          </a:bodyPr>
          <a:lstStyle/>
          <a:p>
            <a:r>
              <a:rPr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15 CSV files for 3 major cities (Hyderabad, Bangalore, Mumbai), each containing 5 branches.</a:t>
            </a:r>
          </a:p>
          <a:p>
            <a:r>
              <a:rPr dirty="0"/>
              <a:t>Daily transaction data collected for 7 days.</a:t>
            </a:r>
          </a:p>
          <a:p>
            <a:r>
              <a:rPr dirty="0"/>
              <a:t>Files named based on popular branch names (e.g., HYD-Ameerpet, BAN-Whitefield, MUM-Andheri).</a:t>
            </a:r>
          </a:p>
          <a:p>
            <a:r>
              <a:rPr dirty="0"/>
              <a:t>Folder uploaded to Google Cloud Storage for centralized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with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Script 1: Data Cleaning</a:t>
            </a:r>
          </a:p>
          <a:p>
            <a:r>
              <a:rPr dirty="0"/>
              <a:t>Removed null values from each CSV file to ensure data consistency and accuracy.</a:t>
            </a:r>
          </a:p>
          <a:p>
            <a:r>
              <a:rPr dirty="0"/>
              <a:t>Used </a:t>
            </a:r>
            <a:r>
              <a:rPr dirty="0" err="1"/>
              <a:t>PySpark</a:t>
            </a:r>
            <a:r>
              <a:rPr dirty="0"/>
              <a:t> on Google Cloud </a:t>
            </a:r>
            <a:r>
              <a:rPr dirty="0" err="1"/>
              <a:t>Dataproc</a:t>
            </a:r>
            <a:r>
              <a:rPr dirty="0"/>
              <a:t> for efficient processing.</a:t>
            </a:r>
          </a:p>
          <a:p>
            <a:r>
              <a:rPr dirty="0"/>
              <a:t>Script 2: Failed Transactions Filtering</a:t>
            </a:r>
          </a:p>
          <a:p>
            <a:r>
              <a:rPr dirty="0"/>
              <a:t>Filtered out failed transactions based on the '</a:t>
            </a:r>
            <a:r>
              <a:rPr dirty="0" err="1"/>
              <a:t>Transaction_Status</a:t>
            </a:r>
            <a:r>
              <a:rPr dirty="0"/>
              <a:t>' column.</a:t>
            </a:r>
          </a:p>
          <a:p>
            <a:r>
              <a:rPr dirty="0"/>
              <a:t>Generated a 'failed_transactions.csv' file for further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Setup in Cloud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a Cloud SQL instance for secure and scalable data storage.</a:t>
            </a:r>
          </a:p>
          <a:p>
            <a:r>
              <a:rPr dirty="0"/>
              <a:t>Steps:</a:t>
            </a:r>
          </a:p>
          <a:p>
            <a:r>
              <a:rPr dirty="0"/>
              <a:t>  Created a Cloud SQL instance (MySQL).</a:t>
            </a:r>
          </a:p>
          <a:p>
            <a:r>
              <a:rPr dirty="0"/>
              <a:t>  Configured a database within the instance.</a:t>
            </a:r>
          </a:p>
          <a:p>
            <a:r>
              <a:rPr dirty="0"/>
              <a:t>  Created a user with authentication for secure access.</a:t>
            </a:r>
          </a:p>
          <a:p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Created a table with 18 columns to match the 'failed_transactions.csv' file 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into Cloud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Loaded the cleaned and filtered 'failed_transactions.csv' file into the created table.</a:t>
            </a:r>
          </a:p>
          <a:p>
            <a:r>
              <a:rPr dirty="0"/>
              <a:t>Ensured data integrity and consistency for accurate analysis.</a:t>
            </a:r>
          </a:p>
          <a:p>
            <a:r>
              <a:rPr dirty="0"/>
              <a:t>Verified the successful upload of records into the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in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Connected the Cloud SQL database to </a:t>
            </a:r>
            <a:r>
              <a:rPr dirty="0" err="1"/>
              <a:t>BigQuery</a:t>
            </a:r>
            <a:r>
              <a:rPr dirty="0"/>
              <a:t>.</a:t>
            </a:r>
          </a:p>
          <a:p>
            <a:r>
              <a:rPr dirty="0"/>
              <a:t>Created a new dataset in </a:t>
            </a:r>
            <a:r>
              <a:rPr dirty="0" err="1"/>
              <a:t>BigQuery</a:t>
            </a:r>
            <a:r>
              <a:rPr dirty="0"/>
              <a:t> for advanced analysis.</a:t>
            </a:r>
          </a:p>
          <a:p>
            <a:r>
              <a:rPr dirty="0"/>
              <a:t>Imported the failed transactions data from the Cloud SQL database.</a:t>
            </a:r>
          </a:p>
          <a:p>
            <a:r>
              <a:rPr dirty="0"/>
              <a:t>Used SQL queries to analyze transaction patterns and identify failure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in Looker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Connected </a:t>
            </a:r>
            <a:r>
              <a:rPr dirty="0" err="1"/>
              <a:t>BigQuery</a:t>
            </a:r>
            <a:r>
              <a:rPr dirty="0"/>
              <a:t> dataset to Looker Studio for interactive visualizations.</a:t>
            </a:r>
          </a:p>
          <a:p>
            <a:r>
              <a:rPr dirty="0"/>
              <a:t>Created bar charts, pie charts, and trend lines to represent failed transaction insights.</a:t>
            </a:r>
          </a:p>
          <a:p>
            <a:r>
              <a:rPr dirty="0"/>
              <a:t>Highlighted cities with the highest failed transactions and most common failure modes.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C3ADA-A1D1-C919-5352-4517F2A3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3" y="220564"/>
            <a:ext cx="3867499" cy="2803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FDB8E-4706-A5BE-6842-6802CE82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77" y="2812663"/>
            <a:ext cx="413442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0890D-B417-8F35-63FD-1578D778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06"/>
            <a:ext cx="5756564" cy="254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EEC71-744B-5ECB-9DA5-CE9294EA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2968118"/>
            <a:ext cx="561100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28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423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 Overview</vt:lpstr>
      <vt:lpstr>Data Collection</vt:lpstr>
      <vt:lpstr>Data Cleaning with PySpark</vt:lpstr>
      <vt:lpstr>Database Setup in Cloud SQL</vt:lpstr>
      <vt:lpstr>Data Loading into Cloud SQL</vt:lpstr>
      <vt:lpstr>Data Analysis in BigQuery</vt:lpstr>
      <vt:lpstr>Data Visualization in Looker Studio</vt:lpstr>
      <vt:lpstr>PowerPoint Presentation</vt:lpstr>
      <vt:lpstr>PowerPoint Presentation</vt:lpstr>
      <vt:lpstr>PowerPoint Presentation</vt:lpstr>
      <vt:lpstr>Conclusion and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veeraswamy badineedi</cp:lastModifiedBy>
  <cp:revision>2</cp:revision>
  <dcterms:created xsi:type="dcterms:W3CDTF">2013-01-27T09:14:16Z</dcterms:created>
  <dcterms:modified xsi:type="dcterms:W3CDTF">2025-05-10T04:57:10Z</dcterms:modified>
  <cp:category/>
</cp:coreProperties>
</file>