
<file path=[Content_Types].xml><?xml version="1.0" encoding="utf-8"?>
<Types xmlns="http://schemas.openxmlformats.org/package/2006/content-types">
  <Override PartName="/themeVariants/variant2/theme/slideLayouts/slideLayout13.xml" ContentType="application/vnd.openxmlformats-officedocument.presentationml.slideLayout+xml"/>
  <Override PartName="/themeVariants/variant1/theme/slideLayouts/slideLayout13.xml" ContentType="application/vnd.openxmlformats-officedocument.presentationml.slideLayout+xml"/>
  <Override PartName="/themeVariants/variant5/theme/slideLayouts/slideLayout13.xml" ContentType="application/vnd.openxmlformats-officedocument.presentationml.slideLayout+xml"/>
  <Override PartName="/themeVariants/variant5/theme/slideLayouts/slideLayout4.xml" ContentType="application/vnd.openxmlformats-officedocument.presentationml.slideLayout+xml"/>
  <Override PartName="/themeVariants/variant4/theme/slideLayouts/slideLayout13.xml" ContentType="application/vnd.openxmlformats-officedocument.presentationml.slideLayout+xml"/>
  <Override PartName="/themeVariants/variant3/theme/slideLayouts/slideLayout1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themeVariants/variant3/theme/slideLayouts/slideLayout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themeVariants/variant6/theme/slideLayouts/slideLayout6.xml" ContentType="application/vnd.openxmlformats-officedocument.presentationml.slideLayout+xml"/>
  <Override PartName="/themeVariants/variant1/theme/slideLayouts/slideLayout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themeVariants/variant2/theme/theme/theme1.xml" ContentType="application/vnd.openxmlformats-officedocument.theme+xml"/>
  <Override PartName="/themeVariants/variant1/theme/presentation.xml" ContentType="application/vnd.openxmlformats-officedocument.presentationml.presentation.main+xml"/>
  <Override PartName="/theme/presentation.xml" ContentType="application/vnd.openxmlformats-officedocument.presentationml.presentation.main+xml"/>
  <Override PartName="/themeVariants/variant4/theme/slideLayouts/slideLayout7.xml" ContentType="application/vnd.openxmlformats-officedocument.presentationml.slideLayout+xml"/>
  <Override PartName="/themeVariants/variant3/theme/slideLayouts/slideLayout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themeVariants/variant2/theme/slideLayouts/slideLayout8.xml" ContentType="application/vnd.openxmlformats-officedocument.presentationml.slideLayout+xml"/>
  <Override PartName="/themeVariants/variant6/theme/slideLayouts/slideLayout2.xml" ContentType="application/vnd.openxmlformats-officedocument.presentationml.slideLayout+xml"/>
  <Override PartName="/themeVariants/variant1/theme/slideLayouts/slideLayout2.xml" ContentType="application/vnd.openxmlformats-officedocument.presentationml.slideLayout+xml"/>
  <Override PartName="/themeVariants/variant6/theme/theme/theme1.xml" ContentType="application/vnd.openxmlformats-officedocument.theme+xml"/>
  <Override PartName="/themeVariants/variant5/theme/presentation.xml" ContentType="application/vnd.openxmlformats-officedocument.presentationml.presentation.main+xml"/>
  <Override PartName="/themeVariants/variant2/theme/slideMasters/slideMaster1.xml" ContentType="application/vnd.openxmlformats-officedocument.presentationml.slideMaster+xml"/>
  <Override PartName="/themeVariants/variant7/theme/slideLayouts/slideLayout8.xml" ContentType="application/vnd.openxmlformats-officedocument.presentationml.slideLayout+xml"/>
  <Override PartName="/themeVariants/variant4/theme/slideLayouts/slideLayout3.xml" ContentType="application/vnd.openxmlformats-officedocument.presentationml.slideLayout+xml"/>
  <Override PartName="/themeVariants/variant4/theme/theme/themeManager.xml" ContentType="application/vnd.openxmlformats-officedocument.themeManager+xml"/>
  <Override PartName="/themeVariants/variant7/theme/slideMasters/slideMaster1.xml" ContentType="application/vnd.openxmlformats-officedocument.presentationml.slideMaster+xml"/>
  <Override PartName="/themeVariants/variant2/theme/slideLayouts/slideLayout4.xml" ContentType="application/vnd.openxmlformats-officedocument.presentationml.slideLayout+xml"/>
  <Override PartName="/themeVariants/variant5/theme/slideLayouts/slideLayout9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themeVariants/variant7/theme/slideLayouts/slideLayout4.xml" ContentType="application/vnd.openxmlformats-officedocument.presentationml.slideLayout+xml"/>
  <Override PartName="/themeVariants/variant7/theme/slideLayouts/slideLayout14.xml" ContentType="application/vnd.openxmlformats-officedocument.presentationml.slideLayout+xml"/>
  <Override PartName="/themeVariants/variant6/theme/slideLayouts/slideLayout14.xml" ContentType="application/vnd.openxmlformats-officedocument.presentationml.slideLayout+xml"/>
  <Override PartName="/themeVariants/variant5/theme/slideLayouts/slideLayout14.xml" ContentType="application/vnd.openxmlformats-officedocument.presentationml.slideLayout+xml"/>
  <Override PartName="/themeVariants/variant4/theme/slideLayouts/slideLayout14.xml" ContentType="application/vnd.openxmlformats-officedocument.presentationml.slideLayout+xml"/>
  <Override PartName="/themeVariants/variant3/theme/slideLayouts/slideLayout1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themeVariants/variant2/theme/slideLayouts/slideLayout14.xml" ContentType="application/vnd.openxmlformats-officedocument.presentationml.slideLayout+xml"/>
  <Override PartName="/themeVariants/variant1/theme/slideLayouts/slideLayout14.xml" ContentType="application/vnd.openxmlformats-officedocument.presentationml.slideLayout+xml"/>
  <Override PartName="/themeVariants/variant5/theme/slideLayouts/slideLayout5.xml" ContentType="application/vnd.openxmlformats-officedocument.presentationml.slideLayout+xml"/>
  <Override PartName="/themeVariants/variant3/theme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themeVariants/variant7/theme/slideLayouts/slideLayout10.xml" ContentType="application/vnd.openxmlformats-officedocument.presentationml.slideLayout+xml"/>
  <Override PartName="/themeVariants/variant6/theme/slideLayouts/slideLayout10.xml" ContentType="application/vnd.openxmlformats-officedocument.presentationml.slideLayout+xml"/>
  <Override PartName="/themeVariants/variant1/theme/slideLayouts/slideLayout7.xml" ContentType="application/vnd.openxmlformats-officedocument.presentationml.slideLayout+xml"/>
  <Override PartName="/themeVariants/variant5/theme/slideLayouts/slideLayout1.xml" ContentType="application/vnd.openxmlformats-officedocument.presentationml.slideLayout+xml"/>
  <Override PartName="/themeVariants/variant5/theme/slideLayouts/slideLayout10.xml" ContentType="application/vnd.openxmlformats-officedocument.presentationml.slideLayout+xml"/>
  <Override PartName="/themeVariants/variant4/theme/slideLayouts/slideLayout10.xml" ContentType="application/vnd.openxmlformats-officedocument.presentationml.slideLayout+xml"/>
  <Override PartName="/themeVariants/variant3/theme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themeVariants/variant2/theme/slideLayouts/slideLayout10.xml" ContentType="application/vnd.openxmlformats-officedocument.presentationml.slideLayout+xml"/>
  <Override PartName="/themeVariants/variant6/theme/slideLayouts/slideLayout7.xml" ContentType="application/vnd.openxmlformats-officedocument.presentationml.slideLayout+xml"/>
  <Override PartName="/themeVariants/variant1/theme/slideLayouts/slideLayout10.xml" ContentType="application/vnd.openxmlformats-officedocument.presentationml.slideLayout+xml"/>
  <Override PartName="/themeVariants/variant3/theme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themeVariants/variant3/theme/theme/theme1.xml" ContentType="application/vnd.openxmlformats-officedocument.theme+xml"/>
  <Override PartName="/themeVariants/variant1/theme/slideLayouts/slideLayout3.xml" ContentType="application/vnd.openxmlformats-officedocument.presentationml.slideLayout+xml"/>
  <Override PartName="/themeVariants/variant4/theme/slideLayouts/slideLayout8.xml" ContentType="application/vnd.openxmlformats-officedocument.presentationml.slideLayout+xml"/>
  <Override PartName="/ppt/slides/slide11.xml" ContentType="application/vnd.openxmlformats-officedocument.presentationml.slide+xml"/>
  <Override PartName="/themeVariants/variant5/theme/theme/themeManager.xml" ContentType="application/vnd.openxmlformats-officedocument.themeManager+xml"/>
  <Override PartName="/themeVariants/variant2/theme/presentation.xml" ContentType="application/vnd.openxmlformats-officedocument.presentationml.presentation.main+xml"/>
  <Override PartName="/themeVariants/variant4/theme/slideMasters/slideMaster1.xml" ContentType="application/vnd.openxmlformats-officedocument.presentationml.slideMaster+xml"/>
  <Override PartName="/themeVariants/variant7/theme/slideLayouts/slideLayout9.xml" ContentType="application/vnd.openxmlformats-officedocument.presentationml.slideLayout+xml"/>
  <Override PartName="/themeVariants/variant2/theme/slideLayouts/slideLayout9.xml" ContentType="application/vnd.openxmlformats-officedocument.presentationml.slideLayout+xml"/>
  <Override PartName="/themeVariants/variant6/theme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themeVariants/variant7/theme/theme/theme1.xml" ContentType="application/vnd.openxmlformats-officedocument.theme+xml"/>
  <Override PartName="/themeVariants/variant4/theme/slideLayouts/slideLayout4.xml" ContentType="application/vnd.openxmlformats-officedocument.presentationml.slideLayout+xml"/>
  <Override PartName="/themeVariants/variant6/theme/presentation.xml" ContentType="application/vnd.openxmlformats-officedocument.presentationml.presentation.main+xml"/>
  <Override PartName="/themeVariants/variant7/theme/slideLayouts/slideLayout5.xml" ContentType="application/vnd.openxmlformats-officedocument.presentationml.slideLayout+xml"/>
  <Override PartName="/themeVariants/variant7/theme/slideLayouts/slideLayout15.xml" ContentType="application/vnd.openxmlformats-officedocument.presentationml.slideLayout+xml"/>
  <Override PartName="/themeVariants/variant2/theme/slideLayouts/slideLayout5.xml" ContentType="application/vnd.openxmlformats-officedocument.presentationml.slideLayout+xml"/>
  <Override PartName="/themeVariants/variant6/theme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themeVariants/variant3/theme/theme/themeManager.xml" ContentType="application/vnd.openxmlformats-officedocument.themeManager+xml"/>
  <Override PartName="/themeVariants/variant5/theme/slideMasters/slideMaster1.xml" ContentType="application/vnd.openxmlformats-officedocument.presentationml.slideMaster+xml"/>
  <Override PartName="/themeVariants/variant7/theme/slideLayouts/slideLayout13.xml" ContentType="application/vnd.openxmlformats-officedocument.presentationml.slideLayout+xml"/>
  <Override PartName="/themeVariants/variant7/theme/slideLayouts/slideLayout3.xml" ContentType="application/vnd.openxmlformats-officedocument.presentationml.slideLayout+xml"/>
  <Override PartName="/themeVariants/variant2/theme/slideLayouts/slideLayout3.xml" ContentType="application/vnd.openxmlformats-officedocument.presentationml.slideLayout+xml"/>
  <Override PartName="/themeVariants/variant2/theme/slideLayouts/slideLayout1.xml" ContentType="application/vnd.openxmlformats-officedocument.presentationml.slideLayout+xml"/>
  <Override PartName="/themeVariants/variant2/theme/slideLayouts/slideLayout15.xml" ContentType="application/vnd.openxmlformats-officedocument.presentationml.slideLayout+xml"/>
  <Override PartName="/themeVariants/variant6/theme/slideLayouts/slideLayout13.xml" ContentType="application/vnd.openxmlformats-officedocument.presentationml.slideLayout+xml"/>
  <Override PartName="/themeVariants/variant1/theme/slideLayouts/slideLayout15.xml" ContentType="application/vnd.openxmlformats-officedocument.presentationml.slideLayout+xml"/>
  <Override PartName="/themeVariants/variant5/theme/slideLayouts/slideLayout6.xml" ContentType="application/vnd.openxmlformats-officedocument.presentationml.slideLayout+xml"/>
  <Override PartName="/themeVariants/variant5/theme/slideLayouts/slideLayout15.xml" ContentType="application/vnd.openxmlformats-officedocument.presentationml.slideLayout+xml"/>
  <Override PartName="/themeVariants/variant4/theme/slideLayouts/slideLayout15.xml" ContentType="application/vnd.openxmlformats-officedocument.presentationml.slideLayout+xml"/>
  <Override PartName="/themeVariants/variant3/theme/slideLayouts/slideLayout15.xml" ContentType="application/vnd.openxmlformats-officedocument.presentationml.slideLayout+xml"/>
  <Override PartName="/themeVariants/variant3/theme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themeVariants/variant7/theme/slideLayouts/slideLayout1.xml" ContentType="application/vnd.openxmlformats-officedocument.presentationml.slideLayout+xml"/>
  <Override PartName="/themeVariants/variant7/theme/slideLayouts/slideLayout11.xml" ContentType="application/vnd.openxmlformats-officedocument.presentationml.slideLayout+xml"/>
  <Override PartName="/themeVariants/variant6/theme/slideLayouts/slideLayout11.xml" ContentType="application/vnd.openxmlformats-officedocument.presentationml.slideLayout+xml"/>
  <Override PartName="/themeVariants/variant5/theme/slideLayouts/slideLayout11.xml" ContentType="application/vnd.openxmlformats-officedocument.presentationml.slideLayout+xml"/>
  <Override PartName="/themeVariants/variant3/theme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themeVariants/variant2/theme/slideLayouts/slideLayout11.xml" ContentType="application/vnd.openxmlformats-officedocument.presentationml.slideLayout+xml"/>
  <Override PartName="/themeVariants/variant6/theme/slideLayouts/slideLayout8.xml" ContentType="application/vnd.openxmlformats-officedocument.presentationml.slideLayout+xml"/>
  <Override PartName="/themeVariants/variant1/theme/slideLayouts/slideLayout8.xml" ContentType="application/vnd.openxmlformats-officedocument.presentationml.slideLayout+xml"/>
  <Override PartName="/themeVariants/variant1/theme/slideLayouts/slideLayout11.xml" ContentType="application/vnd.openxmlformats-officedocument.presentationml.slideLayout+xml"/>
  <Override PartName="/themeVariants/variant5/theme/slideLayouts/slideLayout2.xml" ContentType="application/vnd.openxmlformats-officedocument.presentationml.slideLayout+xml"/>
  <Override PartName="/themeVariants/variant4/theme/slideLayouts/slideLayout11.xml" ContentType="application/vnd.openxmlformats-officedocument.presentationml.slideLayout+xml"/>
  <Override PartName="/themeVariants/variant3/theme/slideLayouts/slideLayout1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themeVariants/variant1/theme/theme/themeManager.xml" ContentType="application/vnd.openxmlformats-officedocument.themeManager+xml"/>
  <Override PartName="/themeVariants/variant6/theme/slideMasters/slideMaster1.xml" ContentType="application/vnd.openxmlformats-officedocument.presentationml.slideMaster+xml"/>
  <Override PartName="/themeVariants/variant1/theme/slideMasters/slideMaster1.xml" ContentType="application/vnd.openxmlformats-officedocument.presentationml.slideMaster+xml"/>
  <Override PartName="/themeVariants/variant4/theme/slideLayouts/slideLayout9.xml" ContentType="application/vnd.openxmlformats-officedocument.presentationml.slideLayout+xml"/>
  <Override PartName="/themeVariants/variant3/theme/slideLayouts/slideLayout3.xml" ContentType="application/vnd.openxmlformats-officedocument.presentationml.slideLayout+xml"/>
  <Default Extension="rels" ContentType="application/vnd.openxmlformats-package.relationships+xml"/>
  <Override PartName="/themeVariants/variant6/theme/theme/themeManager.xml" ContentType="application/vnd.openxmlformats-officedocument.themeManager+xml"/>
  <Override PartName="/themeVariants/variant6/theme/slideLayouts/slideLayout4.xml" ContentType="application/vnd.openxmlformats-officedocument.presentationml.slideLayout+xml"/>
  <Override PartName="/themeVariants/variant1/theme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themeVariants/variant4/theme/theme/theme1.xml" ContentType="application/vnd.openxmlformats-officedocument.theme+xml"/>
  <Override PartName="/themeVariants/variant3/theme/presentation.xml" ContentType="application/vnd.openxmlformats-officedocument.presentationml.presentation.main+xml"/>
  <Override PartName="/themeVariants/variant4/theme/slideLayouts/slideLayout5.xml" ContentType="application/vnd.openxmlformats-officedocument.presentationml.slideLayout+xml"/>
  <Override PartName="/themeVariants/variant2/theme/slideLayouts/slideLayout6.xml" ContentType="application/vnd.openxmlformats-officedocument.presentationml.slideLayout+xml"/>
  <Override PartName="/themeVariants/variant7/theme/presentation.xml" ContentType="application/vnd.openxmlformats-officedocument.presentationml.presentation.main+xml"/>
  <Override PartName="/themeVariants/variant7/theme/slideLayouts/slideLayout16.xml" ContentType="application/vnd.openxmlformats-officedocument.presentationml.slideLayout+xml"/>
  <Override PartName="/themeVariants/variant7/theme/slideLayouts/slideLayout6.xml" ContentType="application/vnd.openxmlformats-officedocument.presentationml.slideLayout+xml"/>
  <Override PartName="/themeVariants/variant6/theme/slideLayouts/slideLayout16.xml" ContentType="application/vnd.openxmlformats-officedocument.presentationml.slideLayout+xml"/>
  <Override PartName="/themeVariants/variant5/theme/slideLayouts/slideLayout16.xml" ContentType="application/vnd.openxmlformats-officedocument.presentationml.slideLayout+xml"/>
  <Override PartName="/themeVariants/variant4/theme/slideLayouts/slideLayout16.xml" ContentType="application/vnd.openxmlformats-officedocument.presentationml.slideLayout+xml"/>
  <Override PartName="/themeVariants/variant4/theme/slideLayouts/slideLayout1.xml" ContentType="application/vnd.openxmlformats-officedocument.presentationml.slideLayout+xml"/>
  <Override PartName="/themeVariants/variant3/theme/slideLayouts/slideLayout1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themeVariants/variant2/theme/slideLayouts/slideLayout2.xml" ContentType="application/vnd.openxmlformats-officedocument.presentationml.slideLayout+xml"/>
  <Override PartName="/themeVariants/variant2/theme/slideLayouts/slideLayout16.xml" ContentType="application/vnd.openxmlformats-officedocument.presentationml.slideLayout+xml"/>
  <Override PartName="/themeVariants/variant1/theme/slideLayouts/slideLayout16.xml" ContentType="application/vnd.openxmlformats-officedocument.presentationml.slideLayout+xml"/>
  <Override PartName="/themeVariants/variant5/theme/slideLayouts/slideLayout7.xml" ContentType="application/vnd.openxmlformats-officedocument.presentationml.slideLayout+xml"/>
  <Override PartName="/themeVariants/variant3/theme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themeVariants/themeVariantManager.xml" ContentType="application/vnd.ms-office.themeVariantManager+xml"/>
  <Override PartName="/themeVariants/variant7/theme/slideLayouts/slideLayout12.xml" ContentType="application/vnd.openxmlformats-officedocument.presentationml.slideLayout+xml"/>
  <Override PartName="/themeVariants/variant7/theme/slideLayouts/slideLayout2.xml" ContentType="application/vnd.openxmlformats-officedocument.presentationml.slideLayout+xml"/>
  <Override PartName="/themeVariants/variant6/theme/slideLayouts/slideLayout12.xml" ContentType="application/vnd.openxmlformats-officedocument.presentationml.slideLayout+xml"/>
  <Override PartName="/themeVariants/variant1/theme/slideLayouts/slideLayout9.xml" ContentType="application/vnd.openxmlformats-officedocument.presentationml.slideLayout+xml"/>
  <Override PartName="/themeVariants/variant5/theme/slideLayouts/slideLayout12.xml" ContentType="application/vnd.openxmlformats-officedocument.presentationml.slideLayout+xml"/>
  <Override PartName="/themeVariants/variant4/theme/slideLayouts/slideLayout12.xml" ContentType="application/vnd.openxmlformats-officedocument.presentationml.slideLayout+xml"/>
  <Override PartName="/themeVariants/variant3/theme/slideLayouts/slideLayout1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themeVariants/variant7/theme/theme/themeManager.xml" ContentType="application/vnd.openxmlformats-officedocument.themeManager+xml"/>
  <Override PartName="/themeVariants/variant2/theme/theme/themeManager.xml" ContentType="application/vnd.openxmlformats-officedocument.themeManager+xml"/>
  <Override PartName="/theme/theme/themeManager.xml" ContentType="application/vnd.openxmlformats-officedocument.themeManager+xml"/>
  <Override PartName="/themeVariants/variant3/theme/slideMasters/slideMaster1.xml" ContentType="application/vnd.openxmlformats-officedocument.presentationml.slideMaster+xml"/>
  <Override PartName="/themeVariants/variant2/theme/slideLayouts/slideLayout12.xml" ContentType="application/vnd.openxmlformats-officedocument.presentationml.slideLayout+xml"/>
  <Override PartName="/themeVariants/variant6/theme/slideLayouts/slideLayout9.xml" ContentType="application/vnd.openxmlformats-officedocument.presentationml.slideLayout+xml"/>
  <Override PartName="/themeVariants/variant1/theme/slideLayouts/slideLayout12.xml" ContentType="application/vnd.openxmlformats-officedocument.presentationml.slideLayout+xml"/>
  <Override PartName="/themeVariants/variant5/theme/slideLayouts/slideLayout3.xml" ContentType="application/vnd.openxmlformats-officedocument.presentationml.slideLayout+xml"/>
  <Override PartName="/themeVariants/variant3/theme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themeVariants/variant1/theme/theme/theme1.xml" ContentType="application/vnd.openxmlformats-officedocument.theme+xml"/>
  <Override PartName="/themeVariants/variant1/theme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themeVariants/variant6/theme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themeVariants/variant5/theme/theme/theme1.xml" ContentType="application/vnd.openxmlformats-officedocument.theme+xml"/>
  <Override PartName="/themeVariants/variant1/theme/slideLayouts/slideLayout1.xml" ContentType="application/vnd.openxmlformats-officedocument.presentationml.slideLayout+xml"/>
  <Override PartName="/themeVariants/variant4/theme/slideLayouts/slideLayout6.xml" ContentType="application/vnd.openxmlformats-officedocument.presentationml.slideLayout+xml"/>
  <Override PartName="/themeVariants/variant4/theme/presentation.xml" ContentType="application/vnd.openxmlformats-officedocument.presentationml.presentation.main+xml"/>
  <Override PartName="/themeVariants/variant7/theme/slideLayouts/slideLayout7.xml" ContentType="application/vnd.openxmlformats-officedocument.presentationml.slideLayout+xml"/>
  <Override PartName="/themeVariants/variant2/theme/slideLayouts/slideLayout7.xml" ContentType="application/vnd.openxmlformats-officedocument.presentationml.slideLayout+xml"/>
  <Override PartName="/themeVariants/variant6/theme/slideLayouts/slideLayout1.xml" ContentType="application/vnd.openxmlformats-officedocument.presentationml.slideLayout+xml"/>
  <Override PartName="/themeVariants/variant5/theme/slideLayouts/slideLayout8.xml" ContentType="application/vnd.openxmlformats-officedocument.presentationml.slideLayout+xml"/>
  <Override PartName="/themeVariants/variant4/theme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themeVariants" Target="themeVariants/themeVariantManager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9" r:id="rId5"/>
    <p:sldId id="268" r:id="rId6"/>
    <p:sldId id="261" r:id="rId7"/>
    <p:sldId id="271" r:id="rId8"/>
    <p:sldId id="265" r:id="rId9"/>
    <p:sldId id="264" r:id="rId10"/>
    <p:sldId id="272" r:id="rId11"/>
    <p:sldId id="273" r:id="rId12"/>
    <p:sldId id="270" r:id="rId13"/>
  </p:sldIdLst>
  <p:sldSz cx="12526963" cy="66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42" y="-180"/>
      </p:cViewPr>
      <p:guideLst>
        <p:guide orient="horz" pos="2103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840F6-4AB9-45D0-893A-FDA0576AAFE3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685800"/>
            <a:ext cx="6435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6C351-379A-4D9F-950A-8F3C13CCC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8" y="685800"/>
            <a:ext cx="6435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6C351-379A-4D9F-950A-8F3C13CCC89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352" y="2447662"/>
            <a:ext cx="9160341" cy="220254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0352" y="4650206"/>
            <a:ext cx="9160341" cy="109630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2" y="4208710"/>
            <a:ext cx="1792585" cy="757863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4408964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51" y="593373"/>
            <a:ext cx="9160341" cy="3034063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351" y="4238142"/>
            <a:ext cx="9160341" cy="151444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3093572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3157781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0" y="593372"/>
            <a:ext cx="8624541" cy="281851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64992" y="3411890"/>
            <a:ext cx="7743613" cy="3708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351" y="4238142"/>
            <a:ext cx="9160341" cy="151444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303" y="3093572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3157781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35448" y="630756"/>
            <a:ext cx="626348" cy="56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20222" y="2827967"/>
            <a:ext cx="626348" cy="56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49" y="2373491"/>
            <a:ext cx="9160342" cy="2652309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0349" y="5043665"/>
            <a:ext cx="9160342" cy="7102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4780974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6425" y="4850438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28250" y="593372"/>
            <a:ext cx="8624541" cy="2818518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0348" y="4227777"/>
            <a:ext cx="9160342" cy="8158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0349" y="5043665"/>
            <a:ext cx="9160342" cy="7102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303" y="4780974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6425" y="4850438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35448" y="630756"/>
            <a:ext cx="626348" cy="56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20222" y="2827967"/>
            <a:ext cx="626348" cy="569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51" y="610707"/>
            <a:ext cx="9160341" cy="2803353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0348" y="4227777"/>
            <a:ext cx="9160342" cy="81588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0349" y="5043665"/>
            <a:ext cx="9160342" cy="7102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4780974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6425" y="4850438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181" y="610705"/>
            <a:ext cx="2268253" cy="514316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0350" y="610705"/>
            <a:ext cx="6654949" cy="514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165" y="607497"/>
            <a:ext cx="9156527" cy="1246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348" y="2076805"/>
            <a:ext cx="9160342" cy="36770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51" y="2003946"/>
            <a:ext cx="9160341" cy="14297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351" y="3436156"/>
            <a:ext cx="9160341" cy="837496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3093572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3157781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0350" y="2076805"/>
            <a:ext cx="4432383" cy="36770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308" y="2069622"/>
            <a:ext cx="4432383" cy="36770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766813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129" y="1920190"/>
            <a:ext cx="4102428" cy="56092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0349" y="2481112"/>
            <a:ext cx="4462210" cy="32647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2867" y="1917048"/>
            <a:ext cx="4108870" cy="56092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3864" y="2477970"/>
            <a:ext cx="4457875" cy="32647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6425" y="766813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51" y="434214"/>
            <a:ext cx="3601501" cy="950323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733" y="434215"/>
            <a:ext cx="5323959" cy="527081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0351" y="1556059"/>
            <a:ext cx="3601501" cy="4148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695360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349" y="4672807"/>
            <a:ext cx="9160342" cy="55165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0348" y="618062"/>
            <a:ext cx="9160342" cy="37523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0349" y="5224460"/>
            <a:ext cx="9160342" cy="480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03" y="4780974"/>
            <a:ext cx="1632170" cy="493792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6425" y="4850438"/>
            <a:ext cx="801190" cy="35540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2515"/>
            <a:ext cx="2929859" cy="6461906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971" y="-765"/>
            <a:ext cx="2421421" cy="6671582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7904" cy="6675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165" y="607497"/>
            <a:ext cx="9156527" cy="1246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348" y="2076803"/>
            <a:ext cx="9160342" cy="378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6288" y="5967244"/>
            <a:ext cx="1177776" cy="360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0349" y="5972473"/>
            <a:ext cx="7829351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425" y="766813"/>
            <a:ext cx="80119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.hotels.com/" TargetMode="External"/><Relationship Id="rId2" Type="http://schemas.openxmlformats.org/officeDocument/2006/relationships/hyperlink" Target="https://www.consumeraffairs.com/travel/hotelsdotc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urmetmarketing.net/top-6-problems-hotel-managers-face/" TargetMode="External"/><Relationship Id="rId5" Type="http://schemas.openxmlformats.org/officeDocument/2006/relationships/hyperlink" Target="https://blog.capterra.com/the-5-most-popular-hotel-management-software-solutions-for-small-hotels-compared/" TargetMode="External"/><Relationship Id="rId4" Type="http://schemas.openxmlformats.org/officeDocument/2006/relationships/hyperlink" Target="https://www.makemytrip.com/hotel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081" y="0"/>
            <a:ext cx="9753600" cy="356631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otel             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			       	  			  	</a:t>
            </a:r>
            <a:r>
              <a:rPr lang="en-US" sz="72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anagement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7200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ystem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b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1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81" y="3718719"/>
            <a:ext cx="8778082" cy="272811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Project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by: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Syeda Saba     (15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31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0584)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Veera  Swamy (16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35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0515) 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Pavani             (16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35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0505)   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Ahmedullah     (15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31</a:t>
            </a:r>
            <a:r>
              <a:rPr lang="en-US" sz="45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0583) 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</a:t>
            </a:r>
            <a:r>
              <a:rPr lang="en-US" sz="4800" dirty="0" smtClean="0"/>
              <a:t>Under  The Guidance of:  Mr.Devender </a:t>
            </a:r>
          </a:p>
          <a:p>
            <a:pPr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												                         Asst professor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user\Desktop\HardRockHotelSG-Exteri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0281" y="823119"/>
            <a:ext cx="4495801" cy="256301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681" y="746919"/>
            <a:ext cx="9156527" cy="12467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BIBILOGRAPHY 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281" y="1889919"/>
            <a:ext cx="9236542" cy="3905661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www.consumeraffairs.com/travel/hotelsdotcom.html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https://in.hotels.com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https://www.makemytrip.com/hotels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https://blog.capterra.com/the-5-most-popular-hotel-management-software-solutions-for-small-hotels-compared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https://www.gourmetmarketing.net/top-6-problems-hotel-managers-face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081" y="746919"/>
            <a:ext cx="9156527" cy="124679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481" y="1813719"/>
            <a:ext cx="9160342" cy="3677061"/>
          </a:xfrm>
        </p:spPr>
        <p:txBody>
          <a:bodyPr/>
          <a:lstStyle/>
          <a:p>
            <a:r>
              <a:rPr lang="en-US" sz="2400" dirty="0" smtClean="0"/>
              <a:t>It has been a matter of immense pleasure, honor and challenge  to have this opportunity to take up this project .</a:t>
            </a:r>
          </a:p>
          <a:p>
            <a:r>
              <a:rPr lang="en-US" sz="2400" dirty="0" smtClean="0"/>
              <a:t>With this we supports customers  to have their  facilities and more over supporting poor customers  to enjoy the hotel life</a:t>
            </a:r>
          </a:p>
          <a:p>
            <a:r>
              <a:rPr lang="en-US" sz="2400" dirty="0" smtClean="0"/>
              <a:t>Where there is our project there is a customer satisfaction</a:t>
            </a:r>
          </a:p>
          <a:p>
            <a:r>
              <a:rPr lang="en-US" sz="2400" dirty="0" smtClean="0"/>
              <a:t>Which supports all facilities to make poor customers as rich customers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-thankyou-1210x2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481" y="1889919"/>
            <a:ext cx="7543800" cy="2209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481" y="594519"/>
            <a:ext cx="54102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ABSTRACT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81" y="1737519"/>
            <a:ext cx="92202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 our project on “Hotel Management System</a:t>
            </a:r>
            <a:r>
              <a:rPr lang="en-US" sz="2400" dirty="0" smtClean="0"/>
              <a:t>”, we </a:t>
            </a:r>
            <a:r>
              <a:rPr lang="en-US" sz="2400" dirty="0" smtClean="0"/>
              <a:t>have tried to show how the </a:t>
            </a:r>
            <a:r>
              <a:rPr lang="en-US" sz="2400" dirty="0" smtClean="0"/>
              <a:t>Date / Information </a:t>
            </a:r>
            <a:r>
              <a:rPr lang="en-US" sz="2400" dirty="0" smtClean="0"/>
              <a:t>in hotel is managed.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This is just an </a:t>
            </a:r>
            <a:r>
              <a:rPr lang="en-US" sz="2400" dirty="0" smtClean="0"/>
              <a:t>overview </a:t>
            </a:r>
            <a:r>
              <a:rPr lang="en-US" sz="2400" dirty="0" smtClean="0"/>
              <a:t>of management in hotels.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has been achieved by dividing the project into various modules</a:t>
            </a:r>
            <a:r>
              <a:rPr lang="en-US" sz="2400" dirty="0" smtClean="0"/>
              <a:t>. Customer </a:t>
            </a:r>
            <a:r>
              <a:rPr lang="en-US" sz="2400" dirty="0" smtClean="0"/>
              <a:t>is provided with different services like checking in ,checking out and editing entries or can be advance payment etc.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881" y="1585119"/>
            <a:ext cx="9160342" cy="43973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If the customer wants </a:t>
            </a:r>
            <a:r>
              <a:rPr lang="en-US" sz="2400" dirty="0" smtClean="0"/>
              <a:t>he </a:t>
            </a:r>
            <a:r>
              <a:rPr lang="en-US" sz="2400" dirty="0" smtClean="0"/>
              <a:t>can cancel </a:t>
            </a:r>
            <a:r>
              <a:rPr lang="en-US" sz="2400" dirty="0" smtClean="0"/>
              <a:t>his booking. Enquiry </a:t>
            </a:r>
            <a:r>
              <a:rPr lang="en-US" sz="2400" dirty="0" smtClean="0"/>
              <a:t>about any customer or employee can be made either by customer id or customer name</a:t>
            </a:r>
            <a:r>
              <a:rPr lang="en-US" sz="2400" dirty="0" smtClean="0"/>
              <a:t>. Enquiry </a:t>
            </a:r>
            <a:r>
              <a:rPr lang="en-US" sz="2400" dirty="0" smtClean="0"/>
              <a:t>about rooms </a:t>
            </a:r>
            <a:r>
              <a:rPr lang="en-US" sz="2400" dirty="0" smtClean="0"/>
              <a:t>available </a:t>
            </a:r>
            <a:r>
              <a:rPr lang="en-US" sz="2400" dirty="0" smtClean="0"/>
              <a:t>can also be made.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Our project also include the module for employee </a:t>
            </a:r>
            <a:r>
              <a:rPr lang="en-US" sz="2400" dirty="0" smtClean="0"/>
              <a:t>information </a:t>
            </a:r>
            <a:r>
              <a:rPr lang="en-US" sz="2400" dirty="0" smtClean="0"/>
              <a:t>will generate reports for </a:t>
            </a:r>
            <a:r>
              <a:rPr lang="en-US" sz="2400" dirty="0" smtClean="0"/>
              <a:t>customer, employee </a:t>
            </a:r>
            <a:r>
              <a:rPr lang="en-US" sz="2400" dirty="0" smtClean="0"/>
              <a:t>and Bill for customer is generated when the customer will check out form hotel.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included only few modules ,as our purpose is to only have the idea  or to study about how management us done in hotels.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81" y="670719"/>
            <a:ext cx="8986211" cy="124679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EXISTING SYSTEM 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481" y="1889919"/>
            <a:ext cx="9160342" cy="4267200"/>
          </a:xfrm>
        </p:spPr>
        <p:txBody>
          <a:bodyPr/>
          <a:lstStyle/>
          <a:p>
            <a:r>
              <a:rPr lang="en-US" sz="2400" dirty="0" smtClean="0"/>
              <a:t>Present days we are using  computarized online system for booking hotels.  This system  reduce the human work  by avoiding the  manual system .</a:t>
            </a:r>
          </a:p>
          <a:p>
            <a:r>
              <a:rPr lang="en-US" sz="2400" dirty="0" smtClean="0"/>
              <a:t>The system  is on online although there have a lot of  problems which Damages customer satisfaction  .</a:t>
            </a:r>
          </a:p>
          <a:p>
            <a:r>
              <a:rPr lang="en-US" sz="2400" dirty="0" smtClean="0"/>
              <a:t>They manage on their information but they dint focus on the customer and the customer needs.</a:t>
            </a:r>
          </a:p>
          <a:p>
            <a:r>
              <a:rPr lang="en-US" sz="2400" dirty="0" smtClean="0"/>
              <a:t>They dint care about the customer  needs   and  third party agents are included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81" y="594519"/>
            <a:ext cx="9156527" cy="124679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DISADVANTAGES OF EXISTING SYSTEM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681" y="1737519"/>
            <a:ext cx="9160342" cy="3677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 in finding hotels.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 friendly approach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 to manage huge data and to process the necessary report and document.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Improper communication with the hotels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 available for every user due to the heavy </a:t>
            </a:r>
            <a:r>
              <a:rPr lang="en-US" sz="2400" dirty="0" smtClean="0"/>
              <a:t>cost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Third party agents are involved 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4881" y="594519"/>
            <a:ext cx="9156527" cy="12467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PROPOSED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SYSTEM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72481" y="1889919"/>
            <a:ext cx="9160342" cy="36770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are proposing online hotel management system which can avoid the disadvantages in the existing system with the updated  features which mainly focus on  the customer satisfaction </a:t>
            </a:r>
          </a:p>
          <a:p>
            <a:r>
              <a:rPr lang="en-US" sz="2400" dirty="0" smtClean="0"/>
              <a:t> which supports direct communication with the customers without any third party </a:t>
            </a:r>
          </a:p>
          <a:p>
            <a:r>
              <a:rPr lang="en-US" sz="2400" dirty="0" smtClean="0"/>
              <a:t>Refund is available with some limits this satisfies customers </a:t>
            </a:r>
          </a:p>
          <a:p>
            <a:r>
              <a:rPr lang="en-US" sz="2400" dirty="0" smtClean="0"/>
              <a:t> Every facility is handled by the hotel management only without any private agents. 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081" y="607497"/>
            <a:ext cx="9900611" cy="12467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ADVANTAGES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OF PROPOSED SYSTEM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1" y="1737519"/>
            <a:ext cx="9160342" cy="3677061"/>
          </a:xfrm>
        </p:spPr>
        <p:txBody>
          <a:bodyPr>
            <a:noAutofit/>
          </a:bodyPr>
          <a:lstStyle/>
          <a:p>
            <a:r>
              <a:rPr lang="en-US" sz="2400" dirty="0" smtClean="0"/>
              <a:t>Text messenger which helps in communicating with site .</a:t>
            </a:r>
          </a:p>
          <a:p>
            <a:r>
              <a:rPr lang="en-US" sz="2400" dirty="0" smtClean="0"/>
              <a:t>Complaint box.</a:t>
            </a:r>
          </a:p>
          <a:p>
            <a:r>
              <a:rPr lang="en-US" sz="2400" dirty="0" smtClean="0"/>
              <a:t>Providing information about the hotel information  like chefs information.</a:t>
            </a:r>
          </a:p>
          <a:p>
            <a:r>
              <a:rPr lang="en-US" sz="2400" dirty="0" smtClean="0"/>
              <a:t>Root mapping.</a:t>
            </a:r>
          </a:p>
          <a:p>
            <a:r>
              <a:rPr lang="en-US" sz="2400" dirty="0" smtClean="0"/>
              <a:t>Cab facilities for customer up to some limit </a:t>
            </a:r>
          </a:p>
          <a:p>
            <a:r>
              <a:rPr lang="en-US" sz="2400" dirty="0" smtClean="0"/>
              <a:t>Number of offers on room booking</a:t>
            </a:r>
          </a:p>
          <a:p>
            <a:r>
              <a:rPr lang="en-US" sz="2400" dirty="0" smtClean="0"/>
              <a:t>Legal information of hotels</a:t>
            </a:r>
          </a:p>
          <a:p>
            <a:r>
              <a:rPr lang="en-US" sz="2400" dirty="0" smtClean="0"/>
              <a:t>Online payments.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681" y="746919"/>
            <a:ext cx="9156527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OFTWARE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REQUIREMENTS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smtClean="0"/>
              <a:t>Client-side scripting : PHP</a:t>
            </a:r>
          </a:p>
          <a:p>
            <a:r>
              <a:rPr lang="en-US" sz="2800" dirty="0" smtClean="0"/>
              <a:t> Backend database    : MYSQL</a:t>
            </a:r>
          </a:p>
          <a:p>
            <a:r>
              <a:rPr lang="en-US" sz="2800" dirty="0" smtClean="0"/>
              <a:t> Web Presentation     : CSS/HTML</a:t>
            </a:r>
          </a:p>
          <a:p>
            <a:r>
              <a:rPr lang="en-US" sz="2800" dirty="0" smtClean="0"/>
              <a:t>Build Tool                 : Bootstrap</a:t>
            </a:r>
          </a:p>
          <a:p>
            <a:r>
              <a:rPr lang="en-US" sz="2800" dirty="0" smtClean="0"/>
              <a:t>Operating System     : Windows</a:t>
            </a:r>
          </a:p>
          <a:p>
            <a:pPr>
              <a:buNone/>
            </a:pPr>
            <a:endParaRPr lang="en-US" sz="4000" dirty="0" smtClean="0"/>
          </a:p>
          <a:p>
            <a:endParaRPr lang="en-US" sz="4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281" y="670719"/>
            <a:ext cx="9156527" cy="1371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HARDWARE REQUIREMENTS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 </a:t>
            </a:r>
            <a:r>
              <a:rPr lang="en-US" sz="2800" dirty="0" smtClean="0"/>
              <a:t>Disk(min)       </a:t>
            </a:r>
            <a:r>
              <a:rPr lang="en-US" sz="2800" dirty="0" smtClean="0"/>
              <a:t>: 1MB</a:t>
            </a:r>
          </a:p>
          <a:p>
            <a:r>
              <a:rPr lang="en-US" sz="2800" dirty="0" smtClean="0"/>
              <a:t>RAM(</a:t>
            </a:r>
            <a:r>
              <a:rPr lang="en-US" sz="2800" dirty="0" smtClean="0"/>
              <a:t>min</a:t>
            </a:r>
            <a:r>
              <a:rPr lang="en-US" sz="2800" dirty="0" smtClean="0"/>
              <a:t>)              : </a:t>
            </a:r>
            <a:r>
              <a:rPr lang="en-US" sz="2800" dirty="0" smtClean="0"/>
              <a:t>256MB</a:t>
            </a:r>
          </a:p>
          <a:p>
            <a:r>
              <a:rPr lang="en-US" sz="2800" dirty="0" smtClean="0"/>
              <a:t>Processor   </a:t>
            </a:r>
            <a:r>
              <a:rPr lang="en-US" sz="2800" dirty="0" smtClean="0"/>
              <a:t>              </a:t>
            </a:r>
            <a:r>
              <a:rPr lang="en-US" sz="2800" dirty="0" smtClean="0"/>
              <a:t>: 2.0GHZ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892315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tf02892315</Template>
  <TotalTime>639</TotalTime>
  <Words>557</Words>
  <Application>Microsoft Office PowerPoint</Application>
  <PresentationFormat>Custom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tf02892315</vt:lpstr>
      <vt:lpstr>Hotel                                         Management           System               </vt:lpstr>
      <vt:lpstr>ABSTRACT</vt:lpstr>
      <vt:lpstr>Slide 3</vt:lpstr>
      <vt:lpstr>EXISTING SYSTEM </vt:lpstr>
      <vt:lpstr>DISADVANTAGES OF EXISTING SYSTEM</vt:lpstr>
      <vt:lpstr>PROPOSED SYSTEM</vt:lpstr>
      <vt:lpstr>ADVANTAGES OF PROPOSED SYSTEM</vt:lpstr>
      <vt:lpstr>SOFTWARE  REQUIREMENTS </vt:lpstr>
      <vt:lpstr> HARDWARE REQUIREMENTS </vt:lpstr>
      <vt:lpstr>BIBILOGRAPHY </vt:lpstr>
      <vt:lpstr>CONCLUSION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</dc:title>
  <dc:creator>dell</dc:creator>
  <cp:lastModifiedBy>user</cp:lastModifiedBy>
  <cp:revision>66</cp:revision>
  <dcterms:created xsi:type="dcterms:W3CDTF">2018-01-24T13:52:23Z</dcterms:created>
  <dcterms:modified xsi:type="dcterms:W3CDTF">2018-01-26T13:27:26Z</dcterms:modified>
</cp:coreProperties>
</file>

<file path=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../ppt/slideMasters/slideMaster1.xml"/></Relationships>
</file>

<file path=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../../ppt/theme/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/theme/themeManager.xml><?xml version="1.0" encoding="utf-8"?>
<a:themeManager xmlns:a="http://schemas.openxmlformats.org/drawingml/2006/main"/>
</file>

<file path=themeVariants/_rels/themeVariantManager.xml.rels><?xml version="1.0" encoding="UTF-8" standalone="yes"?>
<Relationships xmlns="http://schemas.openxmlformats.org/package/2006/relationships"><Relationship Id="rId8" Type="http://schemas.openxmlformats.org/officeDocument/2006/relationships/officeDocument" Target="variant7/theme/theme/themeManager.xml"/><Relationship Id="rId3" Type="http://schemas.openxmlformats.org/officeDocument/2006/relationships/officeDocument" Target="variant2/theme/theme/themeManager.xml"/><Relationship Id="rId7" Type="http://schemas.openxmlformats.org/officeDocument/2006/relationships/officeDocument" Target="variant6/theme/theme/themeManager.xml"/><Relationship Id="rId2" Type="http://schemas.openxmlformats.org/officeDocument/2006/relationships/officeDocument" Target="variant1/theme/theme/themeManager.xml"/><Relationship Id="rId1" Type="http://schemas.openxmlformats.org/officeDocument/2006/relationships/officeDocument" Target="../theme/theme/themeManager.xml"/><Relationship Id="rId6" Type="http://schemas.openxmlformats.org/officeDocument/2006/relationships/officeDocument" Target="variant5/theme/theme/themeManager.xml"/><Relationship Id="rId5" Type="http://schemas.openxmlformats.org/officeDocument/2006/relationships/officeDocument" Target="variant4/theme/theme/themeManager.xml"/><Relationship Id="rId4" Type="http://schemas.openxmlformats.org/officeDocument/2006/relationships/officeDocument" Target="variant3/theme/theme/themeManager.xml"/></Relationships>
</file>

<file path=themeVariants/themeVariantManager.xml><?xml version="1.0" encoding="utf-8"?>
<t:themeVariantManager xmlns:t="http://schemas.microsoft.com/office/thememl/2012/main" xmlns:r="http://schemas.openxmlformats.org/officeDocument/2006/relationships">
  <t:themeVariantLst>
    <t:themeVariant name="Wisp" vid="{24B1A44C-C006-48B2-A4D7-E5549B3D8CD4}" cx="12192000" cy="6858000" r:id="rId1"/>
    <t:themeVariant name="Wisp" vid="{54F6613E-5ED7-40ED-90A8-F639BE712C0E}" cx="12192000" cy="6858000" r:id="rId2"/>
    <t:themeVariant name="Wisp" vid="{4F34B87B-9C7A-41AE-A6CB-48536223DFFD}" cx="12192000" cy="6858000" r:id="rId3"/>
    <t:themeVariant name="Wisp" vid="{F20B7C8E-B819-43F3-AAF9-EE50B1A83630}" cx="12192000" cy="6858000" r:id="rId4"/>
    <t:themeVariant name="Wisp" vid="{24B1A44C-C006-48B2-A4D7-E5549B3D8CD4}" cx="9144000" cy="6858000" r:id="rId5"/>
    <t:themeVariant name="Wisp" vid="{54F6613E-5ED7-40ED-90A8-F639BE712C0E}" cx="9144000" cy="6858000" r:id="rId6"/>
    <t:themeVariant name="Wisp" vid="{4F34B87B-9C7A-41AE-A6CB-48536223DFFD}" cx="9144000" cy="6858000" r:id="rId7"/>
    <t:themeVariant name="Wisp" vid="{F20B7C8E-B819-43F3-AAF9-EE50B1A83630}" cx="9144000" cy="6858000" r:id="rId8"/>
  </t:themeVariantLst>
</t:themeVariantManager>
</file>

<file path=themeVariants/variant1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1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1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>
          </p:cNvSpPr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1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1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1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>
            </p:cNvSpPr>
            <p:nvPr/>
          </p:nvSpPr>
          <p:spPr bwMode="auto">
            <a:xfrm>
              <a:off x="6627813" y="195454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1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1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themeVariants/variant1/theme/theme/themeManager.xml><?xml version="1.0" encoding="utf-8"?>
<a:themeManager xmlns:a="http://schemas.openxmlformats.org/drawingml/2006/main"/>
</file>

<file path=themeVariants/variant2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2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2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>
          </p:cNvSpPr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2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2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2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>
            </p:cNvSpPr>
            <p:nvPr/>
          </p:nvSpPr>
          <p:spPr bwMode="auto">
            <a:xfrm>
              <a:off x="6627813" y="195610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2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2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themeVariants/variant2/theme/theme/themeManager.xml><?xml version="1.0" encoding="utf-8"?>
<a:themeManager xmlns:a="http://schemas.openxmlformats.org/drawingml/2006/main"/>
</file>

<file path=themeVariants/variant3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3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3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>
          </p:cNvSpPr>
          <p:nvPr/>
        </p:nvSpPr>
        <p:spPr bwMode="auto">
          <a:xfrm>
            <a:off x="0" y="4323810"/>
            <a:ext cx="1744652" cy="778589"/>
          </a:xfrm>
          <a:custGeom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3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3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31781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71437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-4189" y="4911725"/>
            <a:ext cx="1588527" cy="507297"/>
          </a:xfrm>
          <a:custGeom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3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>
            </p:cNvSpPr>
            <p:nvPr/>
          </p:nvSpPr>
          <p:spPr bwMode="auto">
            <a:xfrm>
              <a:off x="6627813" y="195452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3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3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themeVariants/variant3/theme/theme/themeManager.xml><?xml version="1.0" encoding="utf-8"?>
<a:themeManager xmlns:a="http://schemas.openxmlformats.org/drawingml/2006/main"/>
</file>

<file path=themeVariants/variant4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4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4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>
          </p:cNvSpPr>
          <p:nvPr/>
        </p:nvSpPr>
        <p:spPr bwMode="auto">
          <a:xfrm>
            <a:off x="-31719" y="4321158"/>
            <a:ext cx="1395473" cy="781781"/>
          </a:xfrm>
          <a:custGeom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4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4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4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4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4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themeVariants/variant4/theme/theme/themeManager.xml><?xml version="1.0" encoding="utf-8"?>
<a:themeManager xmlns:a="http://schemas.openxmlformats.org/drawingml/2006/main"/>
</file>

<file path=themeVariants/variant5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5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5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>
          </p:cNvSpPr>
          <p:nvPr/>
        </p:nvSpPr>
        <p:spPr bwMode="auto">
          <a:xfrm>
            <a:off x="-31719" y="4321158"/>
            <a:ext cx="1395473" cy="781781"/>
          </a:xfrm>
          <a:custGeom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5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5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5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>
            </p:cNvSpPr>
            <p:nvPr/>
          </p:nvSpPr>
          <p:spPr bwMode="auto">
            <a:xfrm>
              <a:off x="6627813" y="195650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5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5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themeVariants/variant5/theme/theme/themeManager.xml><?xml version="1.0" encoding="utf-8"?>
<a:themeManager xmlns:a="http://schemas.openxmlformats.org/drawingml/2006/main"/>
</file>

<file path=themeVariants/variant6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6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6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>
          </p:cNvSpPr>
          <p:nvPr/>
        </p:nvSpPr>
        <p:spPr bwMode="auto">
          <a:xfrm>
            <a:off x="-31719" y="4321158"/>
            <a:ext cx="1395473" cy="781781"/>
          </a:xfrm>
          <a:custGeom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6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6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6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6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6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themeVariants/variant6/theme/theme/themeManager.xml><?xml version="1.0" encoding="utf-8"?>
<a:themeManager xmlns:a="http://schemas.openxmlformats.org/drawingml/2006/main"/>
</file>

<file path=themeVariants/variant7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7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7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>
          </p:cNvSpPr>
          <p:nvPr/>
        </p:nvSpPr>
        <p:spPr bwMode="auto">
          <a:xfrm>
            <a:off x="-31719" y="4321158"/>
            <a:ext cx="1395473" cy="781781"/>
          </a:xfrm>
          <a:custGeom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7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themeVariants/variant7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3166527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711194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>
          </p:cNvSpPr>
          <p:nvPr/>
        </p:nvSpPr>
        <p:spPr bwMode="auto">
          <a:xfrm flipV="1">
            <a:off x="58" y="4910660"/>
            <a:ext cx="1358356" cy="508005"/>
          </a:xfrm>
          <a:custGeom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7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>
            </p:cNvSpPr>
            <p:nvPr/>
          </p:nvSpPr>
          <p:spPr bwMode="auto">
            <a:xfrm>
              <a:off x="6627813" y="195220"/>
              <a:ext cx="409575" cy="3646488"/>
            </a:xfrm>
            <a:custGeom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7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../../../variant3/theme/theme/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7/theme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themeVariants/variant7/theme/theme/themeManager.xml><?xml version="1.0" encoding="utf-8"?>
<a:themeManager xmlns:a="http://schemas.openxmlformats.org/drawingml/2006/main"/>
</file>