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1EF0-05FC-4239-96C4-3A25327E5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60172-D25F-4418-8A36-B1CCACC6B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98E5-1A00-46A6-96C4-5F6D84C1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32B5-08E2-4239-ABEF-D349A761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6E44-D308-4F43-A90E-33B3A072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51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7F7D-E756-47F4-BD15-82BD1E17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2E752-A5E2-444D-B357-9B8024F3D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B0EA-97C5-4FFA-9B3C-E617A751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BBB9-5574-465D-B615-3E163746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C731-81B8-4DB2-9D9A-BC7D24B2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2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33D5E-48B0-4F01-9671-4FD57360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42766-F2CC-443E-B3C7-F706CCBF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2095-524B-434F-AE90-D97CF6BF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3D9E-D152-41C3-84CE-004A9D09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480D-40F2-4A81-966B-E20788B5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1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CABF-0842-4564-AC90-712B82A8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5863-5038-4A28-848F-927BBC5E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A41E-4A29-45A2-AEA3-755FF856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2673-22DD-4EAC-A057-F8327AA6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25AC3-ACD5-4375-AAD0-5D76C3FA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9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2B11-5FEE-4A0B-AE2E-4FF8015C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E36E-1A7A-4D33-9E9E-43DE0B618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523C-5CE1-4382-9B5A-3F831459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12DA-7A9A-4F0B-A24C-2A2FF4E4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91C4-913C-44DC-9295-7547FF79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1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7CC1-0171-4996-BE7B-FE7993B3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5F94-76FB-4862-B1B8-B9FA3454B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A69EC-B095-41B2-B06F-C04B102E6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B1CA3-39BF-4781-8DC0-048B8209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230C9-5A66-4FD8-B292-8C153DB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42E5E-8722-4A52-92E1-870F6819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4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297E-CCD0-42EE-9AFB-CD61F993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73FC-6CF6-4737-ADD3-6D7974B1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0D947-A43A-4897-8604-E2EDFAA35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A16AD-38B6-4B3B-A893-0BEABB294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7C036-0210-42DC-8432-7C570C64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D26EB-3C71-4A2F-81C5-9E913EEC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09410-1284-4B05-8446-EB1CD224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5A453-C901-471C-AD8D-83D4A84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E850-B740-4250-9337-3D9E60FF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9801B-DCAC-42A8-99A3-E513E9B9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4E4EF-FF8F-40E8-998A-42E2123B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F934C-62E0-4CEB-B748-86D120D2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68DF0-625A-40D3-89B0-F840CD1D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ECAC6-11FD-4FB9-AA60-3AEE2486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9E113-9B99-4A8E-B1BD-F337383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C837-1C26-45E0-AD3B-48DED49F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00B0-DCB4-43C4-AECE-7836896BE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F733F-999B-4409-B233-32F0A5E06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E0DF-B088-4594-B350-77EE2EAE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A6459-FB64-4809-98A3-8838C15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5215A-2C66-4A3C-9E7A-9AA60BE2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8391-1BDD-4DD8-BB33-70D29743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2CDCC-6FA3-4A39-B2B5-2C936254E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07641-7A18-49B4-9DF0-930207179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BD39B-D1A2-459C-AF03-83D146DB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C50E-2B07-4130-87C4-FF7C2931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AA91F-ACCC-4B04-90C3-AD1FF132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9F4D5-0D1F-47A4-AC2B-F81170FB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31C6-3F69-4759-A8C2-210C0F0A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4BCC-ED90-4A30-976F-CDF4749D1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CD51-5277-4311-A229-1E62ECBF17EF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5A72-3FE2-411E-93CB-2694DE860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A9EB-DA98-4DC6-B0F7-4A4D4BFDF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2894-E865-4BA5-B8AB-22E571485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A6E5-5B28-463D-BAD1-2846AE9B0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99411"/>
          </a:xfrm>
          <a:solidFill>
            <a:srgbClr val="222A3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  <a:latin typeface="Lucida Sans" panose="020B0602030504020204" pitchFamily="34" charset="0"/>
              </a:rPr>
              <a:t>Process Flow</a:t>
            </a:r>
            <a:endParaRPr lang="en-IN" sz="54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29A9570-E4B8-41E0-9D6D-6DB9B3DD5C84}"/>
              </a:ext>
            </a:extLst>
          </p:cNvPr>
          <p:cNvSpPr/>
          <p:nvPr/>
        </p:nvSpPr>
        <p:spPr>
          <a:xfrm>
            <a:off x="3421350" y="3678130"/>
            <a:ext cx="1967499" cy="899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Fitting Model Based on Unigram and important features.</a:t>
            </a:r>
            <a:endParaRPr lang="en-IN" sz="1500" b="1" dirty="0">
              <a:effectLst/>
              <a:ea typeface="SimSun" panose="02010600030101010101" pitchFamily="2" charset="-12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248072-3DEF-4B45-A865-67E58CFE2D4D}"/>
              </a:ext>
            </a:extLst>
          </p:cNvPr>
          <p:cNvGrpSpPr/>
          <p:nvPr/>
        </p:nvGrpSpPr>
        <p:grpSpPr>
          <a:xfrm>
            <a:off x="2113567" y="4831474"/>
            <a:ext cx="1566015" cy="1120932"/>
            <a:chOff x="2306630" y="1869019"/>
            <a:chExt cx="1566015" cy="1120932"/>
          </a:xfrm>
        </p:grpSpPr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FB3FEADD-FCD4-4619-84FE-72A1D301C4A0}"/>
                </a:ext>
              </a:extLst>
            </p:cNvPr>
            <p:cNvSpPr/>
            <p:nvPr/>
          </p:nvSpPr>
          <p:spPr>
            <a:xfrm>
              <a:off x="2306630" y="1869019"/>
              <a:ext cx="1566015" cy="1120932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/>
            </a:p>
          </p:txBody>
        </p:sp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B5C9400E-84AE-4CDD-8737-8378D206B8A1}"/>
                </a:ext>
              </a:extLst>
            </p:cNvPr>
            <p:cNvSpPr txBox="1"/>
            <p:nvPr/>
          </p:nvSpPr>
          <p:spPr>
            <a:xfrm>
              <a:off x="2363852" y="2224491"/>
              <a:ext cx="1451567" cy="58594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500" b="1" dirty="0">
                  <a:effectLst/>
                  <a:ea typeface="SimSun" panose="02010600030101010101" pitchFamily="2" charset="-122"/>
                </a:rPr>
                <a:t>Scraping Other Features of the Review</a:t>
              </a:r>
              <a:endParaRPr lang="en-IN" sz="1500" b="1" dirty="0">
                <a:effectLst/>
                <a:ea typeface="SimSun" panose="02010600030101010101" pitchFamily="2" charset="-122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E52541-EF0F-4140-B39F-4FD4C53FA0A6}"/>
              </a:ext>
            </a:extLst>
          </p:cNvPr>
          <p:cNvSpPr/>
          <p:nvPr/>
        </p:nvSpPr>
        <p:spPr>
          <a:xfrm>
            <a:off x="969029" y="3824318"/>
            <a:ext cx="1146849" cy="607283"/>
          </a:xfrm>
          <a:custGeom>
            <a:avLst/>
            <a:gdLst>
              <a:gd name="connsiteX0" fmla="*/ 0 w 1586967"/>
              <a:gd name="connsiteY0" fmla="*/ 0 h 952180"/>
              <a:gd name="connsiteX1" fmla="*/ 1586967 w 1586967"/>
              <a:gd name="connsiteY1" fmla="*/ 0 h 952180"/>
              <a:gd name="connsiteX2" fmla="*/ 1586967 w 1586967"/>
              <a:gd name="connsiteY2" fmla="*/ 952180 h 952180"/>
              <a:gd name="connsiteX3" fmla="*/ 0 w 1586967"/>
              <a:gd name="connsiteY3" fmla="*/ 952180 h 952180"/>
              <a:gd name="connsiteX4" fmla="*/ 0 w 1586967"/>
              <a:gd name="connsiteY4" fmla="*/ 0 h 95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967" h="952180">
                <a:moveTo>
                  <a:pt x="0" y="0"/>
                </a:moveTo>
                <a:lnTo>
                  <a:pt x="1586967" y="0"/>
                </a:lnTo>
                <a:lnTo>
                  <a:pt x="1586967" y="952180"/>
                </a:lnTo>
                <a:lnTo>
                  <a:pt x="0" y="95218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640" tIns="167640" rIns="167640" bIns="167640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solidFill>
                  <a:sysClr val="windowText" lastClr="000000"/>
                </a:solidFill>
              </a:rPr>
              <a:t>Flipkart URL</a:t>
            </a:r>
            <a:endParaRPr lang="en-IN" sz="2800" b="1" kern="1200" baseline="30000" dirty="0">
              <a:solidFill>
                <a:srgbClr val="FF00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5420D0A-D3AA-465D-9207-8DB9F0062109}"/>
              </a:ext>
            </a:extLst>
          </p:cNvPr>
          <p:cNvSpPr/>
          <p:nvPr/>
        </p:nvSpPr>
        <p:spPr>
          <a:xfrm>
            <a:off x="5842799" y="3678130"/>
            <a:ext cx="1513549" cy="878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Ranking Review based on Prediction</a:t>
            </a:r>
            <a:endParaRPr lang="en-IN" sz="1500" b="1" dirty="0">
              <a:effectLst/>
              <a:ea typeface="SimSun" panose="02010600030101010101" pitchFamily="2" charset="-122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463189A-9449-4D31-A20B-BB0B636A00CC}"/>
              </a:ext>
            </a:extLst>
          </p:cNvPr>
          <p:cNvSpPr/>
          <p:nvPr/>
        </p:nvSpPr>
        <p:spPr>
          <a:xfrm>
            <a:off x="5388849" y="4085235"/>
            <a:ext cx="445921" cy="14914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1F57673C-57EF-4861-B190-5EB204B8C197}"/>
              </a:ext>
            </a:extLst>
          </p:cNvPr>
          <p:cNvSpPr/>
          <p:nvPr/>
        </p:nvSpPr>
        <p:spPr>
          <a:xfrm rot="16200000" flipV="1">
            <a:off x="3661334" y="4575361"/>
            <a:ext cx="911784" cy="875287"/>
          </a:xfrm>
          <a:prstGeom prst="bentArrow">
            <a:avLst>
              <a:gd name="adj1" fmla="val 5739"/>
              <a:gd name="adj2" fmla="val 14393"/>
              <a:gd name="adj3" fmla="val 23045"/>
              <a:gd name="adj4" fmla="val 4375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3303D-8D0F-49B1-A967-D07EB2AEF0DD}"/>
              </a:ext>
            </a:extLst>
          </p:cNvPr>
          <p:cNvSpPr txBox="1"/>
          <p:nvPr/>
        </p:nvSpPr>
        <p:spPr>
          <a:xfrm>
            <a:off x="8847301" y="6451383"/>
            <a:ext cx="334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Limited to Products on  Flipkart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D008E-2EB3-4438-8041-8AB966F4B51D}"/>
              </a:ext>
            </a:extLst>
          </p:cNvPr>
          <p:cNvGrpSpPr/>
          <p:nvPr/>
        </p:nvGrpSpPr>
        <p:grpSpPr>
          <a:xfrm>
            <a:off x="2113566" y="2181001"/>
            <a:ext cx="1566015" cy="1120932"/>
            <a:chOff x="6096000" y="4804863"/>
            <a:chExt cx="1566015" cy="11209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473601-1F4E-4813-B3C1-646AD67DD719}"/>
                </a:ext>
              </a:extLst>
            </p:cNvPr>
            <p:cNvGrpSpPr/>
            <p:nvPr/>
          </p:nvGrpSpPr>
          <p:grpSpPr>
            <a:xfrm>
              <a:off x="6096000" y="4804863"/>
              <a:ext cx="1566015" cy="1120932"/>
              <a:chOff x="2306630" y="1869019"/>
              <a:chExt cx="1566015" cy="1120932"/>
            </a:xfrm>
          </p:grpSpPr>
          <p:sp>
            <p:nvSpPr>
              <p:cNvPr id="46" name="Flowchart: Magnetic Disk 45">
                <a:extLst>
                  <a:ext uri="{FF2B5EF4-FFF2-40B4-BE49-F238E27FC236}">
                    <a16:creationId xmlns:a16="http://schemas.microsoft.com/office/drawing/2014/main" id="{71DE1AB5-796C-4168-AF57-CB41BDFDB59A}"/>
                  </a:ext>
                </a:extLst>
              </p:cNvPr>
              <p:cNvSpPr/>
              <p:nvPr/>
            </p:nvSpPr>
            <p:spPr>
              <a:xfrm>
                <a:off x="2306630" y="1869019"/>
                <a:ext cx="1566015" cy="1120932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600"/>
              </a:p>
            </p:txBody>
          </p:sp>
          <p:sp>
            <p:nvSpPr>
              <p:cNvPr id="47" name="Text Box 8">
                <a:extLst>
                  <a:ext uri="{FF2B5EF4-FFF2-40B4-BE49-F238E27FC236}">
                    <a16:creationId xmlns:a16="http://schemas.microsoft.com/office/drawing/2014/main" id="{A025D70F-593B-45DE-AE0E-4E01D47CCA2E}"/>
                  </a:ext>
                </a:extLst>
              </p:cNvPr>
              <p:cNvSpPr txBox="1"/>
              <p:nvPr/>
            </p:nvSpPr>
            <p:spPr>
              <a:xfrm>
                <a:off x="2434502" y="2288310"/>
                <a:ext cx="1323694" cy="585943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bg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en-IN" sz="1400" dirty="0">
                  <a:effectLst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48" name="Text Box 8">
              <a:extLst>
                <a:ext uri="{FF2B5EF4-FFF2-40B4-BE49-F238E27FC236}">
                  <a16:creationId xmlns:a16="http://schemas.microsoft.com/office/drawing/2014/main" id="{A96813D1-4F23-403C-856E-225911E2C038}"/>
                </a:ext>
              </a:extLst>
            </p:cNvPr>
            <p:cNvSpPr txBox="1"/>
            <p:nvPr/>
          </p:nvSpPr>
          <p:spPr>
            <a:xfrm>
              <a:off x="6210448" y="5170581"/>
              <a:ext cx="1323694" cy="51473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500" b="1" dirty="0">
                  <a:effectLst/>
                  <a:ea typeface="SimSun" panose="02010600030101010101" pitchFamily="2" charset="-122"/>
                </a:rPr>
                <a:t>Scraping Review Tex</a:t>
              </a:r>
              <a:r>
                <a:rPr lang="en-US" sz="1500" b="1" dirty="0">
                  <a:ea typeface="SimSun" panose="02010600030101010101" pitchFamily="2" charset="-122"/>
                </a:rPr>
                <a:t>t of the product</a:t>
              </a:r>
              <a:endParaRPr lang="en-IN" sz="1500" b="1" dirty="0">
                <a:effectLst/>
                <a:ea typeface="SimSun" panose="02010600030101010101" pitchFamily="2" charset="-122"/>
              </a:endParaRPr>
            </a:p>
          </p:txBody>
        </p:sp>
      </p:grpSp>
      <p:sp>
        <p:nvSpPr>
          <p:cNvPr id="52" name="Arrow: Bent 51">
            <a:extLst>
              <a:ext uri="{FF2B5EF4-FFF2-40B4-BE49-F238E27FC236}">
                <a16:creationId xmlns:a16="http://schemas.microsoft.com/office/drawing/2014/main" id="{E4AE3AE7-B163-444D-9314-DFD1522BCB67}"/>
              </a:ext>
            </a:extLst>
          </p:cNvPr>
          <p:cNvSpPr/>
          <p:nvPr/>
        </p:nvSpPr>
        <p:spPr>
          <a:xfrm rot="5400000">
            <a:off x="3668045" y="2773601"/>
            <a:ext cx="911784" cy="861864"/>
          </a:xfrm>
          <a:prstGeom prst="bentArrow">
            <a:avLst>
              <a:gd name="adj1" fmla="val 5739"/>
              <a:gd name="adj2" fmla="val 14393"/>
              <a:gd name="adj3" fmla="val 23045"/>
              <a:gd name="adj4" fmla="val 4375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AE02934-F763-411E-91CD-33ECBED65240}"/>
              </a:ext>
            </a:extLst>
          </p:cNvPr>
          <p:cNvSpPr/>
          <p:nvPr/>
        </p:nvSpPr>
        <p:spPr>
          <a:xfrm>
            <a:off x="2113566" y="3313302"/>
            <a:ext cx="861863" cy="1694127"/>
          </a:xfrm>
          <a:custGeom>
            <a:avLst/>
            <a:gdLst>
              <a:gd name="connsiteX0" fmla="*/ 769005 w 861863"/>
              <a:gd name="connsiteY0" fmla="*/ 0 h 1694127"/>
              <a:gd name="connsiteX1" fmla="*/ 861863 w 861863"/>
              <a:gd name="connsiteY1" fmla="*/ 92858 h 1694127"/>
              <a:gd name="connsiteX2" fmla="*/ 815434 w 861863"/>
              <a:gd name="connsiteY2" fmla="*/ 92858 h 1694127"/>
              <a:gd name="connsiteX3" fmla="*/ 815434 w 861863"/>
              <a:gd name="connsiteY3" fmla="*/ 1601269 h 1694127"/>
              <a:gd name="connsiteX4" fmla="*/ 861863 w 861863"/>
              <a:gd name="connsiteY4" fmla="*/ 1601269 h 1694127"/>
              <a:gd name="connsiteX5" fmla="*/ 769005 w 861863"/>
              <a:gd name="connsiteY5" fmla="*/ 1694127 h 1694127"/>
              <a:gd name="connsiteX6" fmla="*/ 676147 w 861863"/>
              <a:gd name="connsiteY6" fmla="*/ 1601269 h 1694127"/>
              <a:gd name="connsiteX7" fmla="*/ 722576 w 861863"/>
              <a:gd name="connsiteY7" fmla="*/ 1601269 h 1694127"/>
              <a:gd name="connsiteX8" fmla="*/ 722576 w 861863"/>
              <a:gd name="connsiteY8" fmla="*/ 870221 h 1694127"/>
              <a:gd name="connsiteX9" fmla="*/ 0 w 861863"/>
              <a:gd name="connsiteY9" fmla="*/ 870221 h 1694127"/>
              <a:gd name="connsiteX10" fmla="*/ 0 w 861863"/>
              <a:gd name="connsiteY10" fmla="*/ 759613 h 1694127"/>
              <a:gd name="connsiteX11" fmla="*/ 722576 w 861863"/>
              <a:gd name="connsiteY11" fmla="*/ 759613 h 1694127"/>
              <a:gd name="connsiteX12" fmla="*/ 722576 w 861863"/>
              <a:gd name="connsiteY12" fmla="*/ 92858 h 1694127"/>
              <a:gd name="connsiteX13" fmla="*/ 676147 w 861863"/>
              <a:gd name="connsiteY13" fmla="*/ 92858 h 169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1863" h="1694127">
                <a:moveTo>
                  <a:pt x="769005" y="0"/>
                </a:moveTo>
                <a:lnTo>
                  <a:pt x="861863" y="92858"/>
                </a:lnTo>
                <a:lnTo>
                  <a:pt x="815434" y="92858"/>
                </a:lnTo>
                <a:lnTo>
                  <a:pt x="815434" y="1601269"/>
                </a:lnTo>
                <a:lnTo>
                  <a:pt x="861863" y="1601269"/>
                </a:lnTo>
                <a:lnTo>
                  <a:pt x="769005" y="1694127"/>
                </a:lnTo>
                <a:lnTo>
                  <a:pt x="676147" y="1601269"/>
                </a:lnTo>
                <a:lnTo>
                  <a:pt x="722576" y="1601269"/>
                </a:lnTo>
                <a:lnTo>
                  <a:pt x="722576" y="870221"/>
                </a:lnTo>
                <a:lnTo>
                  <a:pt x="0" y="870221"/>
                </a:lnTo>
                <a:lnTo>
                  <a:pt x="0" y="759613"/>
                </a:lnTo>
                <a:lnTo>
                  <a:pt x="722576" y="759613"/>
                </a:lnTo>
                <a:lnTo>
                  <a:pt x="722576" y="92858"/>
                </a:lnTo>
                <a:lnTo>
                  <a:pt x="676147" y="92858"/>
                </a:lnTo>
                <a:close/>
              </a:path>
            </a:pathLst>
          </a:custGeom>
          <a:solidFill>
            <a:srgbClr val="D0CECE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3D26D5-6036-4D86-8552-E0ABEA9B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88" y="1390073"/>
            <a:ext cx="456311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" grpId="0" animBg="1"/>
      <p:bldP spid="39" grpId="0" animBg="1"/>
      <p:bldP spid="4" grpId="0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vignesh</dc:creator>
  <cp:lastModifiedBy>veera vignesh</cp:lastModifiedBy>
  <cp:revision>2</cp:revision>
  <dcterms:created xsi:type="dcterms:W3CDTF">2020-04-25T05:32:17Z</dcterms:created>
  <dcterms:modified xsi:type="dcterms:W3CDTF">2020-04-25T05:46:45Z</dcterms:modified>
</cp:coreProperties>
</file>